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8"/>
  </p:notesMasterIdLst>
  <p:sldIdLst>
    <p:sldId id="277" r:id="rId6"/>
    <p:sldId id="285" r:id="rId7"/>
    <p:sldId id="293" r:id="rId8"/>
    <p:sldId id="294" r:id="rId9"/>
    <p:sldId id="314" r:id="rId10"/>
    <p:sldId id="303" r:id="rId11"/>
    <p:sldId id="326" r:id="rId12"/>
    <p:sldId id="316" r:id="rId13"/>
    <p:sldId id="296" r:id="rId14"/>
    <p:sldId id="321" r:id="rId15"/>
    <p:sldId id="295" r:id="rId16"/>
    <p:sldId id="327" r:id="rId17"/>
    <p:sldId id="325" r:id="rId18"/>
    <p:sldId id="319" r:id="rId19"/>
    <p:sldId id="339" r:id="rId20"/>
    <p:sldId id="276" r:id="rId21"/>
    <p:sldId id="297" r:id="rId22"/>
    <p:sldId id="346" r:id="rId23"/>
    <p:sldId id="315" r:id="rId24"/>
    <p:sldId id="304" r:id="rId25"/>
    <p:sldId id="281" r:id="rId26"/>
    <p:sldId id="305" r:id="rId27"/>
    <p:sldId id="342" r:id="rId28"/>
    <p:sldId id="318" r:id="rId29"/>
    <p:sldId id="340" r:id="rId30"/>
    <p:sldId id="341" r:id="rId31"/>
    <p:sldId id="320" r:id="rId32"/>
    <p:sldId id="322" r:id="rId33"/>
    <p:sldId id="313" r:id="rId34"/>
    <p:sldId id="338" r:id="rId35"/>
    <p:sldId id="300" r:id="rId36"/>
    <p:sldId id="331" r:id="rId37"/>
    <p:sldId id="328" r:id="rId38"/>
    <p:sldId id="299" r:id="rId39"/>
    <p:sldId id="345" r:id="rId40"/>
    <p:sldId id="344" r:id="rId41"/>
    <p:sldId id="334" r:id="rId42"/>
    <p:sldId id="329" r:id="rId43"/>
    <p:sldId id="306" r:id="rId44"/>
    <p:sldId id="307" r:id="rId45"/>
    <p:sldId id="308" r:id="rId46"/>
    <p:sldId id="34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7BC956-485E-4D1B-9969-706B92CB3850}">
          <p14:sldIdLst>
            <p14:sldId id="277"/>
            <p14:sldId id="285"/>
            <p14:sldId id="293"/>
          </p14:sldIdLst>
        </p14:section>
        <p14:section name="Background and overview of NDS" id="{C006C18B-915A-40CE-AD10-C11E2A77469F}">
          <p14:sldIdLst>
            <p14:sldId id="294"/>
            <p14:sldId id="314"/>
            <p14:sldId id="303"/>
            <p14:sldId id="326"/>
            <p14:sldId id="316"/>
            <p14:sldId id="296"/>
            <p14:sldId id="321"/>
            <p14:sldId id="295"/>
          </p14:sldIdLst>
        </p14:section>
        <p14:section name="Module 1 - Network &amp; Operations (Ontology) Data" id="{3389E2B5-1898-4CFF-BF0F-C8AE25B10965}">
          <p14:sldIdLst>
            <p14:sldId id="327"/>
            <p14:sldId id="325"/>
            <p14:sldId id="319"/>
            <p14:sldId id="339"/>
          </p14:sldIdLst>
        </p14:section>
        <p14:section name="Module 2 - Notifiable Occurrences" id="{E5DFF7CA-5CE5-45B7-AF52-09D14A37052E}">
          <p14:sldIdLst>
            <p14:sldId id="276"/>
            <p14:sldId id="297"/>
            <p14:sldId id="346"/>
            <p14:sldId id="315"/>
            <p14:sldId id="304"/>
            <p14:sldId id="281"/>
            <p14:sldId id="305"/>
            <p14:sldId id="342"/>
            <p14:sldId id="318"/>
            <p14:sldId id="340"/>
            <p14:sldId id="341"/>
            <p14:sldId id="320"/>
            <p14:sldId id="322"/>
            <p14:sldId id="313"/>
            <p14:sldId id="338"/>
            <p14:sldId id="300"/>
            <p14:sldId id="331"/>
          </p14:sldIdLst>
        </p14:section>
        <p14:section name="Module 3 - Monthly Rail Operations Activity Data" id="{A182E9B2-4169-4396-9ABC-F3132580C9AB}">
          <p14:sldIdLst>
            <p14:sldId id="328"/>
            <p14:sldId id="299"/>
            <p14:sldId id="345"/>
            <p14:sldId id="344"/>
            <p14:sldId id="334"/>
          </p14:sldIdLst>
        </p14:section>
        <p14:section name="Module 4 - Annual Reporting" id="{2B5981A1-91E1-4230-A9C8-27C123F16706}">
          <p14:sldIdLst>
            <p14:sldId id="329"/>
            <p14:sldId id="306"/>
            <p14:sldId id="307"/>
            <p14:sldId id="308"/>
            <p14:sldId id="343"/>
          </p14:sldIdLst>
        </p14:section>
      </p14:sectionLst>
    </p:ext>
    <p:ext uri="{EFAFB233-063F-42B5-8137-9DF3F51BA10A}">
      <p15:sldGuideLst xmlns:p15="http://schemas.microsoft.com/office/powerpoint/2012/main">
        <p15:guide id="1" orient="horz" pos="2160" userDrawn="1">
          <p15:clr>
            <a:srgbClr val="A4A3A4"/>
          </p15:clr>
        </p15:guide>
        <p15:guide id="2" pos="438" userDrawn="1">
          <p15:clr>
            <a:srgbClr val="A4A3A4"/>
          </p15:clr>
        </p15:guide>
        <p15:guide id="3" pos="3840" userDrawn="1">
          <p15:clr>
            <a:srgbClr val="A4A3A4"/>
          </p15:clr>
        </p15:guide>
        <p15:guide id="4" orient="horz" pos="3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y McPhee" initials="CM" lastIdx="4" clrIdx="0">
    <p:extLst>
      <p:ext uri="{19B8F6BF-5375-455C-9EA6-DF929625EA0E}">
        <p15:presenceInfo xmlns:p15="http://schemas.microsoft.com/office/powerpoint/2012/main" userId="S::Carly.McPhee@onrsr.com.au::7fbb4ee2-039b-499f-8d32-588015e8a3c0" providerId="AD"/>
      </p:ext>
    </p:extLst>
  </p:cmAuthor>
  <p:cmAuthor id="2" name="Janice McLoughlin" initials="JM" lastIdx="1" clrIdx="1">
    <p:extLst>
      <p:ext uri="{19B8F6BF-5375-455C-9EA6-DF929625EA0E}">
        <p15:presenceInfo xmlns:p15="http://schemas.microsoft.com/office/powerpoint/2012/main" userId="S::Janice.mcloughlin@onrsr.com.au::56a6d87d-2f2d-4c8a-ae9b-48de1fc70655" providerId="AD"/>
      </p:ext>
    </p:extLst>
  </p:cmAuthor>
  <p:cmAuthor id="3" name="Nikki Smart" initials="NS" lastIdx="9" clrIdx="2">
    <p:extLst>
      <p:ext uri="{19B8F6BF-5375-455C-9EA6-DF929625EA0E}">
        <p15:presenceInfo xmlns:p15="http://schemas.microsoft.com/office/powerpoint/2012/main" userId="S::nikki.smart@onrsr.com.au::3fea9747-9a17-4e81-bfa7-807f502556dd" providerId="AD"/>
      </p:ext>
    </p:extLst>
  </p:cmAuthor>
  <p:cmAuthor id="4" name="Cameron Crothers" initials="CC" lastIdx="3" clrIdx="3">
    <p:extLst>
      <p:ext uri="{19B8F6BF-5375-455C-9EA6-DF929625EA0E}">
        <p15:presenceInfo xmlns:p15="http://schemas.microsoft.com/office/powerpoint/2012/main" userId="S::cameron.crothers@onrsr.com.au::6961b90d-817d-49b7-a50b-55d6897934c3" providerId="AD"/>
      </p:ext>
    </p:extLst>
  </p:cmAuthor>
  <p:cmAuthor id="5" name="Andreas Kornusch" initials="AK" lastIdx="1" clrIdx="4">
    <p:extLst>
      <p:ext uri="{19B8F6BF-5375-455C-9EA6-DF929625EA0E}">
        <p15:presenceInfo xmlns:p15="http://schemas.microsoft.com/office/powerpoint/2012/main" userId="S::andreas.kornusch@onrsr.com.au::9b645a7c-0696-4a55-a8ff-8884e3e31a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7A9AC"/>
    <a:srgbClr val="FCB215"/>
    <a:srgbClr val="A7A8AB"/>
    <a:srgbClr val="EE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8BD20A-BA15-48C2-AB27-736020EBE6AF}" v="2" dt="2022-04-21T02:37:18.67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64" y="48"/>
      </p:cViewPr>
      <p:guideLst>
        <p:guide orient="horz" pos="2160"/>
        <p:guide pos="438"/>
        <p:guide pos="3840"/>
        <p:guide orient="horz" pos="3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McPhee" userId="7fbb4ee2-039b-499f-8d32-588015e8a3c0" providerId="ADAL" clId="{5BF818F0-77F8-41D9-B86D-2364A90BB154}"/>
    <pc:docChg chg="undo redo custSel addSld delSld modSld sldOrd modSection">
      <pc:chgData name="Carly McPhee" userId="7fbb4ee2-039b-499f-8d32-588015e8a3c0" providerId="ADAL" clId="{5BF818F0-77F8-41D9-B86D-2364A90BB154}" dt="2022-03-03T04:21:39.447" v="7615" actId="1592"/>
      <pc:docMkLst>
        <pc:docMk/>
      </pc:docMkLst>
      <pc:sldChg chg="modSp mod">
        <pc:chgData name="Carly McPhee" userId="7fbb4ee2-039b-499f-8d32-588015e8a3c0" providerId="ADAL" clId="{5BF818F0-77F8-41D9-B86D-2364A90BB154}" dt="2022-02-09T03:59:09.200" v="5209" actId="20577"/>
        <pc:sldMkLst>
          <pc:docMk/>
          <pc:sldMk cId="1341569125" sldId="285"/>
        </pc:sldMkLst>
        <pc:spChg chg="mod">
          <ac:chgData name="Carly McPhee" userId="7fbb4ee2-039b-499f-8d32-588015e8a3c0" providerId="ADAL" clId="{5BF818F0-77F8-41D9-B86D-2364A90BB154}" dt="2022-02-09T03:59:09.200" v="5209" actId="20577"/>
          <ac:spMkLst>
            <pc:docMk/>
            <pc:sldMk cId="1341569125" sldId="285"/>
            <ac:spMk id="11" creationId="{F85C5BBA-E73E-7F4B-80C9-6CB3BD095FE0}"/>
          </ac:spMkLst>
        </pc:spChg>
      </pc:sldChg>
      <pc:sldChg chg="del">
        <pc:chgData name="Carly McPhee" userId="7fbb4ee2-039b-499f-8d32-588015e8a3c0" providerId="ADAL" clId="{5BF818F0-77F8-41D9-B86D-2364A90BB154}" dt="2022-02-08T08:09:57.120" v="3417" actId="2696"/>
        <pc:sldMkLst>
          <pc:docMk/>
          <pc:sldMk cId="1331573326" sldId="287"/>
        </pc:sldMkLst>
      </pc:sldChg>
      <pc:sldChg chg="del">
        <pc:chgData name="Carly McPhee" userId="7fbb4ee2-039b-499f-8d32-588015e8a3c0" providerId="ADAL" clId="{5BF818F0-77F8-41D9-B86D-2364A90BB154}" dt="2022-02-08T06:32:39.345" v="1621" actId="2696"/>
        <pc:sldMkLst>
          <pc:docMk/>
          <pc:sldMk cId="2831692375" sldId="288"/>
        </pc:sldMkLst>
      </pc:sldChg>
      <pc:sldChg chg="del">
        <pc:chgData name="Carly McPhee" userId="7fbb4ee2-039b-499f-8d32-588015e8a3c0" providerId="ADAL" clId="{5BF818F0-77F8-41D9-B86D-2364A90BB154}" dt="2022-02-08T08:09:57.120" v="3417" actId="2696"/>
        <pc:sldMkLst>
          <pc:docMk/>
          <pc:sldMk cId="3909691067" sldId="289"/>
        </pc:sldMkLst>
      </pc:sldChg>
      <pc:sldChg chg="del">
        <pc:chgData name="Carly McPhee" userId="7fbb4ee2-039b-499f-8d32-588015e8a3c0" providerId="ADAL" clId="{5BF818F0-77F8-41D9-B86D-2364A90BB154}" dt="2022-02-08T08:09:57.120" v="3417" actId="2696"/>
        <pc:sldMkLst>
          <pc:docMk/>
          <pc:sldMk cId="915409289" sldId="290"/>
        </pc:sldMkLst>
      </pc:sldChg>
      <pc:sldChg chg="modSp mod">
        <pc:chgData name="Carly McPhee" userId="7fbb4ee2-039b-499f-8d32-588015e8a3c0" providerId="ADAL" clId="{5BF818F0-77F8-41D9-B86D-2364A90BB154}" dt="2022-02-08T02:05:05.973" v="0" actId="20577"/>
        <pc:sldMkLst>
          <pc:docMk/>
          <pc:sldMk cId="447412139" sldId="293"/>
        </pc:sldMkLst>
        <pc:spChg chg="mod">
          <ac:chgData name="Carly McPhee" userId="7fbb4ee2-039b-499f-8d32-588015e8a3c0" providerId="ADAL" clId="{5BF818F0-77F8-41D9-B86D-2364A90BB154}" dt="2022-02-08T02:05:05.973" v="0" actId="20577"/>
          <ac:spMkLst>
            <pc:docMk/>
            <pc:sldMk cId="447412139" sldId="293"/>
            <ac:spMk id="11" creationId="{F85C5BBA-E73E-7F4B-80C9-6CB3BD095FE0}"/>
          </ac:spMkLst>
        </pc:spChg>
      </pc:sldChg>
      <pc:sldChg chg="addSp delSp modSp mod">
        <pc:chgData name="Carly McPhee" userId="7fbb4ee2-039b-499f-8d32-588015e8a3c0" providerId="ADAL" clId="{5BF818F0-77F8-41D9-B86D-2364A90BB154}" dt="2022-02-09T03:25:36.933" v="5153" actId="1076"/>
        <pc:sldMkLst>
          <pc:docMk/>
          <pc:sldMk cId="1490871431" sldId="294"/>
        </pc:sldMkLst>
        <pc:picChg chg="del">
          <ac:chgData name="Carly McPhee" userId="7fbb4ee2-039b-499f-8d32-588015e8a3c0" providerId="ADAL" clId="{5BF818F0-77F8-41D9-B86D-2364A90BB154}" dt="2022-02-09T03:25:04.299" v="5148" actId="478"/>
          <ac:picMkLst>
            <pc:docMk/>
            <pc:sldMk cId="1490871431" sldId="294"/>
            <ac:picMk id="5" creationId="{C7D9B788-41B3-4918-B30E-65BC0B804335}"/>
          </ac:picMkLst>
        </pc:picChg>
        <pc:picChg chg="add mod">
          <ac:chgData name="Carly McPhee" userId="7fbb4ee2-039b-499f-8d32-588015e8a3c0" providerId="ADAL" clId="{5BF818F0-77F8-41D9-B86D-2364A90BB154}" dt="2022-02-09T03:25:36.933" v="5153" actId="1076"/>
          <ac:picMkLst>
            <pc:docMk/>
            <pc:sldMk cId="1490871431" sldId="294"/>
            <ac:picMk id="1026" creationId="{91720C48-AF97-49FA-9EDD-59ED77DE6DA0}"/>
          </ac:picMkLst>
        </pc:picChg>
      </pc:sldChg>
      <pc:sldChg chg="modSp mod">
        <pc:chgData name="Carly McPhee" userId="7fbb4ee2-039b-499f-8d32-588015e8a3c0" providerId="ADAL" clId="{5BF818F0-77F8-41D9-B86D-2364A90BB154}" dt="2022-03-03T03:23:17.285" v="7096" actId="13926"/>
        <pc:sldMkLst>
          <pc:docMk/>
          <pc:sldMk cId="458251460" sldId="295"/>
        </pc:sldMkLst>
        <pc:spChg chg="mod">
          <ac:chgData name="Carly McPhee" userId="7fbb4ee2-039b-499f-8d32-588015e8a3c0" providerId="ADAL" clId="{5BF818F0-77F8-41D9-B86D-2364A90BB154}" dt="2022-03-03T03:23:17.285" v="7096" actId="13926"/>
          <ac:spMkLst>
            <pc:docMk/>
            <pc:sldMk cId="458251460" sldId="295"/>
            <ac:spMk id="2" creationId="{F0C70A88-8352-4072-9DE5-69FE754DC958}"/>
          </ac:spMkLst>
        </pc:spChg>
      </pc:sldChg>
      <pc:sldChg chg="addSp delSp modSp mod">
        <pc:chgData name="Carly McPhee" userId="7fbb4ee2-039b-499f-8d32-588015e8a3c0" providerId="ADAL" clId="{5BF818F0-77F8-41D9-B86D-2364A90BB154}" dt="2022-02-09T03:58:24.646" v="5202" actId="688"/>
        <pc:sldMkLst>
          <pc:docMk/>
          <pc:sldMk cId="3371310736" sldId="296"/>
        </pc:sldMkLst>
        <pc:spChg chg="del">
          <ac:chgData name="Carly McPhee" userId="7fbb4ee2-039b-499f-8d32-588015e8a3c0" providerId="ADAL" clId="{5BF818F0-77F8-41D9-B86D-2364A90BB154}" dt="2022-02-09T03:54:54.353" v="5185" actId="478"/>
          <ac:spMkLst>
            <pc:docMk/>
            <pc:sldMk cId="3371310736" sldId="296"/>
            <ac:spMk id="9" creationId="{4AB562D2-D491-4F4D-B620-FED0F0A3BD76}"/>
          </ac:spMkLst>
        </pc:spChg>
        <pc:picChg chg="add mod">
          <ac:chgData name="Carly McPhee" userId="7fbb4ee2-039b-499f-8d32-588015e8a3c0" providerId="ADAL" clId="{5BF818F0-77F8-41D9-B86D-2364A90BB154}" dt="2022-02-09T03:58:24.646" v="5202" actId="688"/>
          <ac:picMkLst>
            <pc:docMk/>
            <pc:sldMk cId="3371310736" sldId="296"/>
            <ac:picMk id="3" creationId="{7FE3BE47-70E3-4792-877F-8320B49FDBB0}"/>
          </ac:picMkLst>
        </pc:picChg>
        <pc:picChg chg="add mod ord">
          <ac:chgData name="Carly McPhee" userId="7fbb4ee2-039b-499f-8d32-588015e8a3c0" providerId="ADAL" clId="{5BF818F0-77F8-41D9-B86D-2364A90BB154}" dt="2022-02-09T03:57:57.468" v="5197" actId="166"/>
          <ac:picMkLst>
            <pc:docMk/>
            <pc:sldMk cId="3371310736" sldId="296"/>
            <ac:picMk id="5" creationId="{2C387BBC-C12B-43E9-9EA9-B2654714ED93}"/>
          </ac:picMkLst>
        </pc:picChg>
        <pc:picChg chg="add mod ord">
          <ac:chgData name="Carly McPhee" userId="7fbb4ee2-039b-499f-8d32-588015e8a3c0" providerId="ADAL" clId="{5BF818F0-77F8-41D9-B86D-2364A90BB154}" dt="2022-02-09T03:58:18.828" v="5201" actId="688"/>
          <ac:picMkLst>
            <pc:docMk/>
            <pc:sldMk cId="3371310736" sldId="296"/>
            <ac:picMk id="11" creationId="{64EF0A34-AB95-4BBD-B564-BB30B5D22BDD}"/>
          </ac:picMkLst>
        </pc:picChg>
      </pc:sldChg>
      <pc:sldChg chg="addSp delSp modSp mod ord">
        <pc:chgData name="Carly McPhee" userId="7fbb4ee2-039b-499f-8d32-588015e8a3c0" providerId="ADAL" clId="{5BF818F0-77F8-41D9-B86D-2364A90BB154}" dt="2022-03-03T03:46:54.997" v="7551" actId="20577"/>
        <pc:sldMkLst>
          <pc:docMk/>
          <pc:sldMk cId="698411759" sldId="297"/>
        </pc:sldMkLst>
        <pc:spChg chg="mod">
          <ac:chgData name="Carly McPhee" userId="7fbb4ee2-039b-499f-8d32-588015e8a3c0" providerId="ADAL" clId="{5BF818F0-77F8-41D9-B86D-2364A90BB154}" dt="2022-03-03T03:46:54.997" v="7551" actId="20577"/>
          <ac:spMkLst>
            <pc:docMk/>
            <pc:sldMk cId="698411759" sldId="297"/>
            <ac:spMk id="6" creationId="{DC28D13C-3003-4D53-AC68-4B901593996E}"/>
          </ac:spMkLst>
        </pc:spChg>
        <pc:spChg chg="mod">
          <ac:chgData name="Carly McPhee" userId="7fbb4ee2-039b-499f-8d32-588015e8a3c0" providerId="ADAL" clId="{5BF818F0-77F8-41D9-B86D-2364A90BB154}" dt="2022-02-09T01:35:43.690" v="3737" actId="13926"/>
          <ac:spMkLst>
            <pc:docMk/>
            <pc:sldMk cId="698411759" sldId="297"/>
            <ac:spMk id="13" creationId="{75C48B38-FBBF-5549-90FE-5D2879F97FEC}"/>
          </ac:spMkLst>
        </pc:spChg>
        <pc:picChg chg="add del mod">
          <ac:chgData name="Carly McPhee" userId="7fbb4ee2-039b-499f-8d32-588015e8a3c0" providerId="ADAL" clId="{5BF818F0-77F8-41D9-B86D-2364A90BB154}" dt="2022-02-09T02:46:33.224" v="4986" actId="21"/>
          <ac:picMkLst>
            <pc:docMk/>
            <pc:sldMk cId="698411759" sldId="297"/>
            <ac:picMk id="3" creationId="{7DE1FBB1-2BF2-4B1F-8191-BE5AFCB55BFD}"/>
          </ac:picMkLst>
        </pc:picChg>
        <pc:picChg chg="add mod">
          <ac:chgData name="Carly McPhee" userId="7fbb4ee2-039b-499f-8d32-588015e8a3c0" providerId="ADAL" clId="{5BF818F0-77F8-41D9-B86D-2364A90BB154}" dt="2022-02-09T02:48:10.667" v="4993" actId="1076"/>
          <ac:picMkLst>
            <pc:docMk/>
            <pc:sldMk cId="698411759" sldId="297"/>
            <ac:picMk id="5" creationId="{019A4C69-39AC-4E33-8877-EF44BE6C1649}"/>
          </ac:picMkLst>
        </pc:picChg>
      </pc:sldChg>
      <pc:sldChg chg="modSp mod">
        <pc:chgData name="Carly McPhee" userId="7fbb4ee2-039b-499f-8d32-588015e8a3c0" providerId="ADAL" clId="{5BF818F0-77F8-41D9-B86D-2364A90BB154}" dt="2022-02-08T07:47:21.572" v="2557" actId="20577"/>
        <pc:sldMkLst>
          <pc:docMk/>
          <pc:sldMk cId="1541867635" sldId="299"/>
        </pc:sldMkLst>
        <pc:spChg chg="mod">
          <ac:chgData name="Carly McPhee" userId="7fbb4ee2-039b-499f-8d32-588015e8a3c0" providerId="ADAL" clId="{5BF818F0-77F8-41D9-B86D-2364A90BB154}" dt="2022-02-08T07:47:21.572" v="2557" actId="20577"/>
          <ac:spMkLst>
            <pc:docMk/>
            <pc:sldMk cId="1541867635" sldId="299"/>
            <ac:spMk id="9" creationId="{69DC85A3-D8E2-497A-9CD1-BF2D785ECBDB}"/>
          </ac:spMkLst>
        </pc:spChg>
      </pc:sldChg>
      <pc:sldChg chg="ord delCm">
        <pc:chgData name="Carly McPhee" userId="7fbb4ee2-039b-499f-8d32-588015e8a3c0" providerId="ADAL" clId="{5BF818F0-77F8-41D9-B86D-2364A90BB154}" dt="2022-03-03T03:29:26.451" v="7103" actId="1592"/>
        <pc:sldMkLst>
          <pc:docMk/>
          <pc:sldMk cId="1194741943" sldId="300"/>
        </pc:sldMkLst>
      </pc:sldChg>
      <pc:sldChg chg="addSp modSp del mod">
        <pc:chgData name="Carly McPhee" userId="7fbb4ee2-039b-499f-8d32-588015e8a3c0" providerId="ADAL" clId="{5BF818F0-77F8-41D9-B86D-2364A90BB154}" dt="2022-02-09T23:59:05.775" v="6211" actId="2696"/>
        <pc:sldMkLst>
          <pc:docMk/>
          <pc:sldMk cId="279789720" sldId="302"/>
        </pc:sldMkLst>
        <pc:spChg chg="mod">
          <ac:chgData name="Carly McPhee" userId="7fbb4ee2-039b-499f-8d32-588015e8a3c0" providerId="ADAL" clId="{5BF818F0-77F8-41D9-B86D-2364A90BB154}" dt="2022-02-09T02:53:44.658" v="5097" actId="14100"/>
          <ac:spMkLst>
            <pc:docMk/>
            <pc:sldMk cId="279789720" sldId="302"/>
            <ac:spMk id="7" creationId="{5899E871-22CF-422B-B92E-3628FF55292A}"/>
          </ac:spMkLst>
        </pc:spChg>
        <pc:spChg chg="mod">
          <ac:chgData name="Carly McPhee" userId="7fbb4ee2-039b-499f-8d32-588015e8a3c0" providerId="ADAL" clId="{5BF818F0-77F8-41D9-B86D-2364A90BB154}" dt="2022-02-09T07:45:51.780" v="5228" actId="207"/>
          <ac:spMkLst>
            <pc:docMk/>
            <pc:sldMk cId="279789720" sldId="302"/>
            <ac:spMk id="8" creationId="{FDBF90CD-82CF-B348-8A8B-A4382A1AC62D}"/>
          </ac:spMkLst>
        </pc:spChg>
        <pc:spChg chg="mod">
          <ac:chgData name="Carly McPhee" userId="7fbb4ee2-039b-499f-8d32-588015e8a3c0" providerId="ADAL" clId="{5BF818F0-77F8-41D9-B86D-2364A90BB154}" dt="2022-02-08T08:07:33.488" v="3408" actId="13926"/>
          <ac:spMkLst>
            <pc:docMk/>
            <pc:sldMk cId="279789720" sldId="302"/>
            <ac:spMk id="13" creationId="{75C48B38-FBBF-5549-90FE-5D2879F97FEC}"/>
          </ac:spMkLst>
        </pc:spChg>
        <pc:picChg chg="add mod ord">
          <ac:chgData name="Carly McPhee" userId="7fbb4ee2-039b-499f-8d32-588015e8a3c0" providerId="ADAL" clId="{5BF818F0-77F8-41D9-B86D-2364A90BB154}" dt="2022-02-09T07:45:17.506" v="5227" actId="1076"/>
          <ac:picMkLst>
            <pc:docMk/>
            <pc:sldMk cId="279789720" sldId="302"/>
            <ac:picMk id="3" creationId="{94EEFF83-11A1-4568-92EB-F1E96008A3F9}"/>
          </ac:picMkLst>
        </pc:picChg>
      </pc:sldChg>
      <pc:sldChg chg="modSp mod">
        <pc:chgData name="Carly McPhee" userId="7fbb4ee2-039b-499f-8d32-588015e8a3c0" providerId="ADAL" clId="{5BF818F0-77F8-41D9-B86D-2364A90BB154}" dt="2022-02-09T23:51:43.490" v="6061" actId="27636"/>
        <pc:sldMkLst>
          <pc:docMk/>
          <pc:sldMk cId="2278901181" sldId="303"/>
        </pc:sldMkLst>
        <pc:spChg chg="mod">
          <ac:chgData name="Carly McPhee" userId="7fbb4ee2-039b-499f-8d32-588015e8a3c0" providerId="ADAL" clId="{5BF818F0-77F8-41D9-B86D-2364A90BB154}" dt="2022-02-09T23:51:43.490" v="6061" actId="27636"/>
          <ac:spMkLst>
            <pc:docMk/>
            <pc:sldMk cId="2278901181" sldId="303"/>
            <ac:spMk id="6" creationId="{DC28D13C-3003-4D53-AC68-4B901593996E}"/>
          </ac:spMkLst>
        </pc:spChg>
        <pc:spChg chg="mod">
          <ac:chgData name="Carly McPhee" userId="7fbb4ee2-039b-499f-8d32-588015e8a3c0" providerId="ADAL" clId="{5BF818F0-77F8-41D9-B86D-2364A90BB154}" dt="2022-02-09T03:26:04.138" v="5165" actId="20577"/>
          <ac:spMkLst>
            <pc:docMk/>
            <pc:sldMk cId="2278901181" sldId="303"/>
            <ac:spMk id="13" creationId="{75C48B38-FBBF-5549-90FE-5D2879F97FEC}"/>
          </ac:spMkLst>
        </pc:spChg>
      </pc:sldChg>
      <pc:sldChg chg="addSp delSp modSp mod addCm delCm">
        <pc:chgData name="Carly McPhee" userId="7fbb4ee2-039b-499f-8d32-588015e8a3c0" providerId="ADAL" clId="{5BF818F0-77F8-41D9-B86D-2364A90BB154}" dt="2022-02-09T08:22:43.107" v="5746" actId="5793"/>
        <pc:sldMkLst>
          <pc:docMk/>
          <pc:sldMk cId="1420258381" sldId="305"/>
        </pc:sldMkLst>
        <pc:spChg chg="add del mod">
          <ac:chgData name="Carly McPhee" userId="7fbb4ee2-039b-499f-8d32-588015e8a3c0" providerId="ADAL" clId="{5BF818F0-77F8-41D9-B86D-2364A90BB154}" dt="2022-02-08T05:49:09.596" v="275" actId="478"/>
          <ac:spMkLst>
            <pc:docMk/>
            <pc:sldMk cId="1420258381" sldId="305"/>
            <ac:spMk id="2" creationId="{89663748-0B14-4F7E-8EC3-9184E4A0EA1E}"/>
          </ac:spMkLst>
        </pc:spChg>
        <pc:spChg chg="add mod">
          <ac:chgData name="Carly McPhee" userId="7fbb4ee2-039b-499f-8d32-588015e8a3c0" providerId="ADAL" clId="{5BF818F0-77F8-41D9-B86D-2364A90BB154}" dt="2022-02-09T08:22:43.107" v="5746" actId="5793"/>
          <ac:spMkLst>
            <pc:docMk/>
            <pc:sldMk cId="1420258381" sldId="305"/>
            <ac:spMk id="7" creationId="{7B5DE6CA-E450-409A-81E3-4C6859547E9E}"/>
          </ac:spMkLst>
        </pc:spChg>
        <pc:graphicFrameChg chg="mod">
          <ac:chgData name="Carly McPhee" userId="7fbb4ee2-039b-499f-8d32-588015e8a3c0" providerId="ADAL" clId="{5BF818F0-77F8-41D9-B86D-2364A90BB154}" dt="2022-02-08T05:41:31.192" v="31" actId="1076"/>
          <ac:graphicFrameMkLst>
            <pc:docMk/>
            <pc:sldMk cId="1420258381" sldId="305"/>
            <ac:graphicFrameMk id="4" creationId="{46CA4218-F553-4948-B8F2-479CB6796D10}"/>
          </ac:graphicFrameMkLst>
        </pc:graphicFrameChg>
      </pc:sldChg>
      <pc:sldChg chg="addSp delSp modSp mod">
        <pc:chgData name="Carly McPhee" userId="7fbb4ee2-039b-499f-8d32-588015e8a3c0" providerId="ADAL" clId="{5BF818F0-77F8-41D9-B86D-2364A90BB154}" dt="2022-02-08T06:47:26.241" v="1756" actId="1076"/>
        <pc:sldMkLst>
          <pc:docMk/>
          <pc:sldMk cId="641570821" sldId="306"/>
        </pc:sldMkLst>
        <pc:spChg chg="mod">
          <ac:chgData name="Carly McPhee" userId="7fbb4ee2-039b-499f-8d32-588015e8a3c0" providerId="ADAL" clId="{5BF818F0-77F8-41D9-B86D-2364A90BB154}" dt="2022-02-08T06:46:48.194" v="1747" actId="21"/>
          <ac:spMkLst>
            <pc:docMk/>
            <pc:sldMk cId="641570821" sldId="306"/>
            <ac:spMk id="7" creationId="{8092D332-EF13-4BA3-B238-8E3AF42C1EE0}"/>
          </ac:spMkLst>
        </pc:spChg>
        <pc:spChg chg="add mod">
          <ac:chgData name="Carly McPhee" userId="7fbb4ee2-039b-499f-8d32-588015e8a3c0" providerId="ADAL" clId="{5BF818F0-77F8-41D9-B86D-2364A90BB154}" dt="2022-02-08T06:47:14.140" v="1752" actId="1076"/>
          <ac:spMkLst>
            <pc:docMk/>
            <pc:sldMk cId="641570821" sldId="306"/>
            <ac:spMk id="11" creationId="{4BA36CD5-5867-4290-93C2-769C694A9BDA}"/>
          </ac:spMkLst>
        </pc:spChg>
        <pc:spChg chg="add del mod">
          <ac:chgData name="Carly McPhee" userId="7fbb4ee2-039b-499f-8d32-588015e8a3c0" providerId="ADAL" clId="{5BF818F0-77F8-41D9-B86D-2364A90BB154}" dt="2022-02-08T06:46:12.267" v="1741"/>
          <ac:spMkLst>
            <pc:docMk/>
            <pc:sldMk cId="641570821" sldId="306"/>
            <ac:spMk id="12" creationId="{E59262CF-AB4A-4733-8CBF-C44BC8BEFF68}"/>
          </ac:spMkLst>
        </pc:spChg>
        <pc:spChg chg="add mod">
          <ac:chgData name="Carly McPhee" userId="7fbb4ee2-039b-499f-8d32-588015e8a3c0" providerId="ADAL" clId="{5BF818F0-77F8-41D9-B86D-2364A90BB154}" dt="2022-02-08T06:47:18.144" v="1753" actId="1076"/>
          <ac:spMkLst>
            <pc:docMk/>
            <pc:sldMk cId="641570821" sldId="306"/>
            <ac:spMk id="13" creationId="{080EF434-DD50-4A2E-8955-85B9E52BCAB0}"/>
          </ac:spMkLst>
        </pc:spChg>
        <pc:picChg chg="add mod">
          <ac:chgData name="Carly McPhee" userId="7fbb4ee2-039b-499f-8d32-588015e8a3c0" providerId="ADAL" clId="{5BF818F0-77F8-41D9-B86D-2364A90BB154}" dt="2022-02-08T06:47:26.241" v="1756" actId="1076"/>
          <ac:picMkLst>
            <pc:docMk/>
            <pc:sldMk cId="641570821" sldId="306"/>
            <ac:picMk id="14" creationId="{437E9E95-4BF7-48D0-A714-EC65FEB401AA}"/>
          </ac:picMkLst>
        </pc:picChg>
      </pc:sldChg>
      <pc:sldChg chg="addSp delSp modSp mod ord">
        <pc:chgData name="Carly McPhee" userId="7fbb4ee2-039b-499f-8d32-588015e8a3c0" providerId="ADAL" clId="{5BF818F0-77F8-41D9-B86D-2364A90BB154}" dt="2022-02-08T07:53:01.436" v="2694" actId="20577"/>
        <pc:sldMkLst>
          <pc:docMk/>
          <pc:sldMk cId="492662464" sldId="307"/>
        </pc:sldMkLst>
        <pc:spChg chg="add mod">
          <ac:chgData name="Carly McPhee" userId="7fbb4ee2-039b-499f-8d32-588015e8a3c0" providerId="ADAL" clId="{5BF818F0-77F8-41D9-B86D-2364A90BB154}" dt="2022-02-08T06:32:22.515" v="1618"/>
          <ac:spMkLst>
            <pc:docMk/>
            <pc:sldMk cId="492662464" sldId="307"/>
            <ac:spMk id="7" creationId="{26487DCF-8BC7-4F5F-81AE-2A2123C4E96C}"/>
          </ac:spMkLst>
        </pc:spChg>
        <pc:spChg chg="add mod">
          <ac:chgData name="Carly McPhee" userId="7fbb4ee2-039b-499f-8d32-588015e8a3c0" providerId="ADAL" clId="{5BF818F0-77F8-41D9-B86D-2364A90BB154}" dt="2022-02-08T07:53:01.436" v="2694" actId="20577"/>
          <ac:spMkLst>
            <pc:docMk/>
            <pc:sldMk cId="492662464" sldId="307"/>
            <ac:spMk id="9" creationId="{F3561C1B-C614-4710-AA51-B1CE534DB64A}"/>
          </ac:spMkLst>
        </pc:spChg>
        <pc:spChg chg="del">
          <ac:chgData name="Carly McPhee" userId="7fbb4ee2-039b-499f-8d32-588015e8a3c0" providerId="ADAL" clId="{5BF818F0-77F8-41D9-B86D-2364A90BB154}" dt="2022-02-08T06:32:32.350" v="1619" actId="478"/>
          <ac:spMkLst>
            <pc:docMk/>
            <pc:sldMk cId="492662464" sldId="307"/>
            <ac:spMk id="12" creationId="{00000000-0000-0000-0000-000000000000}"/>
          </ac:spMkLst>
        </pc:spChg>
        <pc:spChg chg="del">
          <ac:chgData name="Carly McPhee" userId="7fbb4ee2-039b-499f-8d32-588015e8a3c0" providerId="ADAL" clId="{5BF818F0-77F8-41D9-B86D-2364A90BB154}" dt="2022-02-08T06:32:21.355" v="1617" actId="478"/>
          <ac:spMkLst>
            <pc:docMk/>
            <pc:sldMk cId="492662464" sldId="307"/>
            <ac:spMk id="13" creationId="{75C48B38-FBBF-5549-90FE-5D2879F97FEC}"/>
          </ac:spMkLst>
        </pc:spChg>
        <pc:picChg chg="add del">
          <ac:chgData name="Carly McPhee" userId="7fbb4ee2-039b-499f-8d32-588015e8a3c0" providerId="ADAL" clId="{5BF818F0-77F8-41D9-B86D-2364A90BB154}" dt="2022-02-08T06:45:29.630" v="1737"/>
          <ac:picMkLst>
            <pc:docMk/>
            <pc:sldMk cId="492662464" sldId="307"/>
            <ac:picMk id="2" creationId="{99DA4476-7B2E-403E-A6D9-957D26C039AF}"/>
          </ac:picMkLst>
        </pc:picChg>
        <pc:picChg chg="del">
          <ac:chgData name="Carly McPhee" userId="7fbb4ee2-039b-499f-8d32-588015e8a3c0" providerId="ADAL" clId="{5BF818F0-77F8-41D9-B86D-2364A90BB154}" dt="2022-02-08T06:45:20.648" v="1734" actId="478"/>
          <ac:picMkLst>
            <pc:docMk/>
            <pc:sldMk cId="492662464" sldId="307"/>
            <ac:picMk id="4" creationId="{87DF3A48-128F-4135-9D9E-3B8908722E8F}"/>
          </ac:picMkLst>
        </pc:picChg>
        <pc:picChg chg="add mod">
          <ac:chgData name="Carly McPhee" userId="7fbb4ee2-039b-499f-8d32-588015e8a3c0" providerId="ADAL" clId="{5BF818F0-77F8-41D9-B86D-2364A90BB154}" dt="2022-02-08T06:45:31.232" v="1738"/>
          <ac:picMkLst>
            <pc:docMk/>
            <pc:sldMk cId="492662464" sldId="307"/>
            <ac:picMk id="11" creationId="{81D569DF-9DDB-47A6-BBC3-04FB3FF52F37}"/>
          </ac:picMkLst>
        </pc:picChg>
      </pc:sldChg>
      <pc:sldChg chg="addSp delSp modSp mod ord addCm">
        <pc:chgData name="Carly McPhee" userId="7fbb4ee2-039b-499f-8d32-588015e8a3c0" providerId="ADAL" clId="{5BF818F0-77F8-41D9-B86D-2364A90BB154}" dt="2022-03-03T03:55:30.555" v="7562" actId="13926"/>
        <pc:sldMkLst>
          <pc:docMk/>
          <pc:sldMk cId="1292669626" sldId="308"/>
        </pc:sldMkLst>
        <pc:spChg chg="add del mod">
          <ac:chgData name="Carly McPhee" userId="7fbb4ee2-039b-499f-8d32-588015e8a3c0" providerId="ADAL" clId="{5BF818F0-77F8-41D9-B86D-2364A90BB154}" dt="2022-02-10T07:46:39.615" v="6871"/>
          <ac:spMkLst>
            <pc:docMk/>
            <pc:sldMk cId="1292669626" sldId="308"/>
            <ac:spMk id="7" creationId="{E35EE6A1-C493-4B26-807B-3EAAF2E273C3}"/>
          </ac:spMkLst>
        </pc:spChg>
        <pc:spChg chg="add mod">
          <ac:chgData name="Carly McPhee" userId="7fbb4ee2-039b-499f-8d32-588015e8a3c0" providerId="ADAL" clId="{5BF818F0-77F8-41D9-B86D-2364A90BB154}" dt="2022-03-03T03:55:30.555" v="7562" actId="13926"/>
          <ac:spMkLst>
            <pc:docMk/>
            <pc:sldMk cId="1292669626" sldId="308"/>
            <ac:spMk id="9" creationId="{6AAACA5E-C1E0-47D4-BE24-44F0755ACD00}"/>
          </ac:spMkLst>
        </pc:spChg>
        <pc:spChg chg="del mod">
          <ac:chgData name="Carly McPhee" userId="7fbb4ee2-039b-499f-8d32-588015e8a3c0" providerId="ADAL" clId="{5BF818F0-77F8-41D9-B86D-2364A90BB154}" dt="2022-02-10T07:46:43.809" v="6872" actId="478"/>
          <ac:spMkLst>
            <pc:docMk/>
            <pc:sldMk cId="1292669626" sldId="308"/>
            <ac:spMk id="12" creationId="{00000000-0000-0000-0000-000000000000}"/>
          </ac:spMkLst>
        </pc:spChg>
        <pc:spChg chg="mod">
          <ac:chgData name="Carly McPhee" userId="7fbb4ee2-039b-499f-8d32-588015e8a3c0" providerId="ADAL" clId="{5BF818F0-77F8-41D9-B86D-2364A90BB154}" dt="2022-02-08T06:11:52.915" v="655" actId="20577"/>
          <ac:spMkLst>
            <pc:docMk/>
            <pc:sldMk cId="1292669626" sldId="308"/>
            <ac:spMk id="13" creationId="{75C48B38-FBBF-5549-90FE-5D2879F97FEC}"/>
          </ac:spMkLst>
        </pc:spChg>
      </pc:sldChg>
      <pc:sldChg chg="del">
        <pc:chgData name="Carly McPhee" userId="7fbb4ee2-039b-499f-8d32-588015e8a3c0" providerId="ADAL" clId="{5BF818F0-77F8-41D9-B86D-2364A90BB154}" dt="2022-02-08T08:09:57.120" v="3417" actId="2696"/>
        <pc:sldMkLst>
          <pc:docMk/>
          <pc:sldMk cId="757412769" sldId="309"/>
        </pc:sldMkLst>
      </pc:sldChg>
      <pc:sldChg chg="ord">
        <pc:chgData name="Carly McPhee" userId="7fbb4ee2-039b-499f-8d32-588015e8a3c0" providerId="ADAL" clId="{5BF818F0-77F8-41D9-B86D-2364A90BB154}" dt="2022-02-09T08:13:28.561" v="5241"/>
        <pc:sldMkLst>
          <pc:docMk/>
          <pc:sldMk cId="3379260750" sldId="310"/>
        </pc:sldMkLst>
      </pc:sldChg>
      <pc:sldChg chg="delSp modSp mod delCm">
        <pc:chgData name="Carly McPhee" userId="7fbb4ee2-039b-499f-8d32-588015e8a3c0" providerId="ADAL" clId="{5BF818F0-77F8-41D9-B86D-2364A90BB154}" dt="2022-03-03T03:47:48.806" v="7552" actId="1592"/>
        <pc:sldMkLst>
          <pc:docMk/>
          <pc:sldMk cId="3467377438" sldId="315"/>
        </pc:sldMkLst>
        <pc:spChg chg="mod">
          <ac:chgData name="Carly McPhee" userId="7fbb4ee2-039b-499f-8d32-588015e8a3c0" providerId="ADAL" clId="{5BF818F0-77F8-41D9-B86D-2364A90BB154}" dt="2022-02-08T08:12:21.099" v="3458" actId="14100"/>
          <ac:spMkLst>
            <pc:docMk/>
            <pc:sldMk cId="3467377438" sldId="315"/>
            <ac:spMk id="9" creationId="{5869B8C1-56AF-4CA2-82D5-467F137F7C51}"/>
          </ac:spMkLst>
        </pc:spChg>
        <pc:spChg chg="mod">
          <ac:chgData name="Carly McPhee" userId="7fbb4ee2-039b-499f-8d32-588015e8a3c0" providerId="ADAL" clId="{5BF818F0-77F8-41D9-B86D-2364A90BB154}" dt="2022-02-08T05:40:29.641" v="26" actId="1076"/>
          <ac:spMkLst>
            <pc:docMk/>
            <pc:sldMk cId="3467377438" sldId="315"/>
            <ac:spMk id="11" creationId="{46B74DAC-20F4-4669-9E55-5429FD04D453}"/>
          </ac:spMkLst>
        </pc:spChg>
        <pc:spChg chg="mod">
          <ac:chgData name="Carly McPhee" userId="7fbb4ee2-039b-499f-8d32-588015e8a3c0" providerId="ADAL" clId="{5BF818F0-77F8-41D9-B86D-2364A90BB154}" dt="2022-02-08T05:40:15.719" v="22" actId="20577"/>
          <ac:spMkLst>
            <pc:docMk/>
            <pc:sldMk cId="3467377438" sldId="315"/>
            <ac:spMk id="13" creationId="{75C48B38-FBBF-5549-90FE-5D2879F97FEC}"/>
          </ac:spMkLst>
        </pc:spChg>
        <pc:spChg chg="mod topLvl">
          <ac:chgData name="Carly McPhee" userId="7fbb4ee2-039b-499f-8d32-588015e8a3c0" providerId="ADAL" clId="{5BF818F0-77F8-41D9-B86D-2364A90BB154}" dt="2022-02-08T08:11:23.206" v="3424" actId="1076"/>
          <ac:spMkLst>
            <pc:docMk/>
            <pc:sldMk cId="3467377438" sldId="315"/>
            <ac:spMk id="14" creationId="{CA0E1C4F-2B93-4795-B806-D5A2F3B232A9}"/>
          </ac:spMkLst>
        </pc:spChg>
        <pc:spChg chg="del topLvl">
          <ac:chgData name="Carly McPhee" userId="7fbb4ee2-039b-499f-8d32-588015e8a3c0" providerId="ADAL" clId="{5BF818F0-77F8-41D9-B86D-2364A90BB154}" dt="2022-02-08T05:40:57.601" v="29" actId="478"/>
          <ac:spMkLst>
            <pc:docMk/>
            <pc:sldMk cId="3467377438" sldId="315"/>
            <ac:spMk id="15" creationId="{13E734C1-6E37-46BA-B9B8-D2D415446DBF}"/>
          </ac:spMkLst>
        </pc:spChg>
        <pc:spChg chg="mod">
          <ac:chgData name="Carly McPhee" userId="7fbb4ee2-039b-499f-8d32-588015e8a3c0" providerId="ADAL" clId="{5BF818F0-77F8-41D9-B86D-2364A90BB154}" dt="2022-02-08T08:11:28.231" v="3425" actId="1076"/>
          <ac:spMkLst>
            <pc:docMk/>
            <pc:sldMk cId="3467377438" sldId="315"/>
            <ac:spMk id="16" creationId="{0053F7B6-EC7D-4230-ACEE-05C1B7EAB85E}"/>
          </ac:spMkLst>
        </pc:spChg>
        <pc:spChg chg="del">
          <ac:chgData name="Carly McPhee" userId="7fbb4ee2-039b-499f-8d32-588015e8a3c0" providerId="ADAL" clId="{5BF818F0-77F8-41D9-B86D-2364A90BB154}" dt="2022-02-08T05:40:18.739" v="23" actId="478"/>
          <ac:spMkLst>
            <pc:docMk/>
            <pc:sldMk cId="3467377438" sldId="315"/>
            <ac:spMk id="17" creationId="{F2524C3A-82DE-43AC-81AD-02278EF1FB1B}"/>
          </ac:spMkLst>
        </pc:spChg>
        <pc:spChg chg="del">
          <ac:chgData name="Carly McPhee" userId="7fbb4ee2-039b-499f-8d32-588015e8a3c0" providerId="ADAL" clId="{5BF818F0-77F8-41D9-B86D-2364A90BB154}" dt="2022-02-08T05:40:21.674" v="24" actId="478"/>
          <ac:spMkLst>
            <pc:docMk/>
            <pc:sldMk cId="3467377438" sldId="315"/>
            <ac:spMk id="18" creationId="{E4632B52-EB9A-4CAF-967B-BD89B9765AAD}"/>
          </ac:spMkLst>
        </pc:spChg>
        <pc:grpChg chg="del mod">
          <ac:chgData name="Carly McPhee" userId="7fbb4ee2-039b-499f-8d32-588015e8a3c0" providerId="ADAL" clId="{5BF818F0-77F8-41D9-B86D-2364A90BB154}" dt="2022-02-08T05:40:57.601" v="29" actId="478"/>
          <ac:grpSpMkLst>
            <pc:docMk/>
            <pc:sldMk cId="3467377438" sldId="315"/>
            <ac:grpSpMk id="12" creationId="{F3057C1A-D4E2-409C-B5FA-91788B63AE79}"/>
          </ac:grpSpMkLst>
        </pc:grpChg>
      </pc:sldChg>
      <pc:sldChg chg="modSp mod">
        <pc:chgData name="Carly McPhee" userId="7fbb4ee2-039b-499f-8d32-588015e8a3c0" providerId="ADAL" clId="{5BF818F0-77F8-41D9-B86D-2364A90BB154}" dt="2022-02-09T23:52:56.887" v="6063" actId="27636"/>
        <pc:sldMkLst>
          <pc:docMk/>
          <pc:sldMk cId="543611124" sldId="316"/>
        </pc:sldMkLst>
        <pc:spChg chg="mod">
          <ac:chgData name="Carly McPhee" userId="7fbb4ee2-039b-499f-8d32-588015e8a3c0" providerId="ADAL" clId="{5BF818F0-77F8-41D9-B86D-2364A90BB154}" dt="2022-02-09T23:52:56.887" v="6063" actId="27636"/>
          <ac:spMkLst>
            <pc:docMk/>
            <pc:sldMk cId="543611124" sldId="316"/>
            <ac:spMk id="6" creationId="{DC28D13C-3003-4D53-AC68-4B901593996E}"/>
          </ac:spMkLst>
        </pc:spChg>
      </pc:sldChg>
      <pc:sldChg chg="addSp delSp modSp mod ord addCm delCm">
        <pc:chgData name="Carly McPhee" userId="7fbb4ee2-039b-499f-8d32-588015e8a3c0" providerId="ADAL" clId="{5BF818F0-77F8-41D9-B86D-2364A90BB154}" dt="2022-03-03T04:21:39.447" v="7615" actId="1592"/>
        <pc:sldMkLst>
          <pc:docMk/>
          <pc:sldMk cId="1228465567" sldId="318"/>
        </pc:sldMkLst>
        <pc:spChg chg="mod">
          <ac:chgData name="Carly McPhee" userId="7fbb4ee2-039b-499f-8d32-588015e8a3c0" providerId="ADAL" clId="{5BF818F0-77F8-41D9-B86D-2364A90BB154}" dt="2022-03-03T04:06:46.024" v="7614" actId="27636"/>
          <ac:spMkLst>
            <pc:docMk/>
            <pc:sldMk cId="1228465567" sldId="318"/>
            <ac:spMk id="6" creationId="{DC28D13C-3003-4D53-AC68-4B901593996E}"/>
          </ac:spMkLst>
        </pc:spChg>
        <pc:spChg chg="mod">
          <ac:chgData name="Carly McPhee" userId="7fbb4ee2-039b-499f-8d32-588015e8a3c0" providerId="ADAL" clId="{5BF818F0-77F8-41D9-B86D-2364A90BB154}" dt="2022-03-03T04:06:23.951" v="7612" actId="13926"/>
          <ac:spMkLst>
            <pc:docMk/>
            <pc:sldMk cId="1228465567" sldId="318"/>
            <ac:spMk id="13" creationId="{75C48B38-FBBF-5549-90FE-5D2879F97FEC}"/>
          </ac:spMkLst>
        </pc:spChg>
        <pc:picChg chg="add del mod">
          <ac:chgData name="Carly McPhee" userId="7fbb4ee2-039b-499f-8d32-588015e8a3c0" providerId="ADAL" clId="{5BF818F0-77F8-41D9-B86D-2364A90BB154}" dt="2022-02-09T04:03:28.093" v="5213" actId="478"/>
          <ac:picMkLst>
            <pc:docMk/>
            <pc:sldMk cId="1228465567" sldId="318"/>
            <ac:picMk id="3" creationId="{7332ED47-7D0A-48C9-99BF-EF22B1F9C10F}"/>
          </ac:picMkLst>
        </pc:picChg>
        <pc:picChg chg="add del mod">
          <ac:chgData name="Carly McPhee" userId="7fbb4ee2-039b-499f-8d32-588015e8a3c0" providerId="ADAL" clId="{5BF818F0-77F8-41D9-B86D-2364A90BB154}" dt="2022-02-09T04:05:15.576" v="5216" actId="478"/>
          <ac:picMkLst>
            <pc:docMk/>
            <pc:sldMk cId="1228465567" sldId="318"/>
            <ac:picMk id="5" creationId="{AC6BE7F0-C31E-4B5C-85D7-49BAE216863D}"/>
          </ac:picMkLst>
        </pc:picChg>
        <pc:picChg chg="add mod">
          <ac:chgData name="Carly McPhee" userId="7fbb4ee2-039b-499f-8d32-588015e8a3c0" providerId="ADAL" clId="{5BF818F0-77F8-41D9-B86D-2364A90BB154}" dt="2022-02-09T04:07:34.975" v="5221" actId="1076"/>
          <ac:picMkLst>
            <pc:docMk/>
            <pc:sldMk cId="1228465567" sldId="318"/>
            <ac:picMk id="9" creationId="{327BC473-959F-4BF0-A982-776D13705F50}"/>
          </ac:picMkLst>
        </pc:picChg>
      </pc:sldChg>
      <pc:sldChg chg="modSp mod delCm">
        <pc:chgData name="Carly McPhee" userId="7fbb4ee2-039b-499f-8d32-588015e8a3c0" providerId="ADAL" clId="{5BF818F0-77F8-41D9-B86D-2364A90BB154}" dt="2022-03-03T03:41:26.936" v="7321" actId="1076"/>
        <pc:sldMkLst>
          <pc:docMk/>
          <pc:sldMk cId="2831177382" sldId="319"/>
        </pc:sldMkLst>
        <pc:spChg chg="mod">
          <ac:chgData name="Carly McPhee" userId="7fbb4ee2-039b-499f-8d32-588015e8a3c0" providerId="ADAL" clId="{5BF818F0-77F8-41D9-B86D-2364A90BB154}" dt="2022-03-03T03:41:26.936" v="7321" actId="1076"/>
          <ac:spMkLst>
            <pc:docMk/>
            <pc:sldMk cId="2831177382" sldId="319"/>
            <ac:spMk id="7" creationId="{8004B856-EA98-46BD-882F-8E78FC38D37A}"/>
          </ac:spMkLst>
        </pc:spChg>
        <pc:spChg chg="mod">
          <ac:chgData name="Carly McPhee" userId="7fbb4ee2-039b-499f-8d32-588015e8a3c0" providerId="ADAL" clId="{5BF818F0-77F8-41D9-B86D-2364A90BB154}" dt="2022-03-03T03:41:26.936" v="7321" actId="1076"/>
          <ac:spMkLst>
            <pc:docMk/>
            <pc:sldMk cId="2831177382" sldId="319"/>
            <ac:spMk id="29" creationId="{4316A2F2-40CD-4D07-B8E1-054616E6E9B4}"/>
          </ac:spMkLst>
        </pc:spChg>
        <pc:spChg chg="mod">
          <ac:chgData name="Carly McPhee" userId="7fbb4ee2-039b-499f-8d32-588015e8a3c0" providerId="ADAL" clId="{5BF818F0-77F8-41D9-B86D-2364A90BB154}" dt="2022-03-03T03:41:26.936" v="7321" actId="1076"/>
          <ac:spMkLst>
            <pc:docMk/>
            <pc:sldMk cId="2831177382" sldId="319"/>
            <ac:spMk id="30" creationId="{71D1FF41-F63D-4BEC-A956-F2B63E435DAD}"/>
          </ac:spMkLst>
        </pc:spChg>
        <pc:grpChg chg="mod">
          <ac:chgData name="Carly McPhee" userId="7fbb4ee2-039b-499f-8d32-588015e8a3c0" providerId="ADAL" clId="{5BF818F0-77F8-41D9-B86D-2364A90BB154}" dt="2022-03-03T03:41:26.936" v="7321" actId="1076"/>
          <ac:grpSpMkLst>
            <pc:docMk/>
            <pc:sldMk cId="2831177382" sldId="319"/>
            <ac:grpSpMk id="2" creationId="{E20A2ED0-5A9B-4DDF-A1E5-FF782DDBC8BF}"/>
          </ac:grpSpMkLst>
        </pc:grpChg>
        <pc:grpChg chg="mod">
          <ac:chgData name="Carly McPhee" userId="7fbb4ee2-039b-499f-8d32-588015e8a3c0" providerId="ADAL" clId="{5BF818F0-77F8-41D9-B86D-2364A90BB154}" dt="2022-03-03T03:41:26.936" v="7321" actId="1076"/>
          <ac:grpSpMkLst>
            <pc:docMk/>
            <pc:sldMk cId="2831177382" sldId="319"/>
            <ac:grpSpMk id="5" creationId="{A8A6E849-4B1A-43C5-9218-0544900E36E5}"/>
          </ac:grpSpMkLst>
        </pc:grpChg>
        <pc:grpChg chg="mod">
          <ac:chgData name="Carly McPhee" userId="7fbb4ee2-039b-499f-8d32-588015e8a3c0" providerId="ADAL" clId="{5BF818F0-77F8-41D9-B86D-2364A90BB154}" dt="2022-03-03T03:41:26.936" v="7321" actId="1076"/>
          <ac:grpSpMkLst>
            <pc:docMk/>
            <pc:sldMk cId="2831177382" sldId="319"/>
            <ac:grpSpMk id="22" creationId="{0AC602B9-004B-42D7-90B1-29B9EAEE09C2}"/>
          </ac:grpSpMkLst>
        </pc:grpChg>
      </pc:sldChg>
      <pc:sldChg chg="addSp delSp modSp mod">
        <pc:chgData name="Carly McPhee" userId="7fbb4ee2-039b-499f-8d32-588015e8a3c0" providerId="ADAL" clId="{5BF818F0-77F8-41D9-B86D-2364A90BB154}" dt="2022-02-10T07:58:56.823" v="7071" actId="478"/>
        <pc:sldMkLst>
          <pc:docMk/>
          <pc:sldMk cId="2384713741" sldId="321"/>
        </pc:sldMkLst>
        <pc:spChg chg="del mod">
          <ac:chgData name="Carly McPhee" userId="7fbb4ee2-039b-499f-8d32-588015e8a3c0" providerId="ADAL" clId="{5BF818F0-77F8-41D9-B86D-2364A90BB154}" dt="2022-02-10T07:55:27.221" v="7061" actId="478"/>
          <ac:spMkLst>
            <pc:docMk/>
            <pc:sldMk cId="2384713741" sldId="321"/>
            <ac:spMk id="6" creationId="{DC28D13C-3003-4D53-AC68-4B901593996E}"/>
          </ac:spMkLst>
        </pc:spChg>
        <pc:spChg chg="add mod">
          <ac:chgData name="Carly McPhee" userId="7fbb4ee2-039b-499f-8d32-588015e8a3c0" providerId="ADAL" clId="{5BF818F0-77F8-41D9-B86D-2364A90BB154}" dt="2022-02-10T07:53:58.184" v="7046" actId="1076"/>
          <ac:spMkLst>
            <pc:docMk/>
            <pc:sldMk cId="2384713741" sldId="321"/>
            <ac:spMk id="9" creationId="{748471D8-096D-4C84-B39F-A0A4CA5C25F0}"/>
          </ac:spMkLst>
        </pc:spChg>
        <pc:spChg chg="add mod">
          <ac:chgData name="Carly McPhee" userId="7fbb4ee2-039b-499f-8d32-588015e8a3c0" providerId="ADAL" clId="{5BF818F0-77F8-41D9-B86D-2364A90BB154}" dt="2022-02-10T07:54:11.836" v="7049" actId="1076"/>
          <ac:spMkLst>
            <pc:docMk/>
            <pc:sldMk cId="2384713741" sldId="321"/>
            <ac:spMk id="11" creationId="{406CC6D2-5C27-41CA-BA68-9864747744CA}"/>
          </ac:spMkLst>
        </pc:spChg>
        <pc:spChg chg="mod">
          <ac:chgData name="Carly McPhee" userId="7fbb4ee2-039b-499f-8d32-588015e8a3c0" providerId="ADAL" clId="{5BF818F0-77F8-41D9-B86D-2364A90BB154}" dt="2022-02-10T07:54:30.385" v="7052" actId="13926"/>
          <ac:spMkLst>
            <pc:docMk/>
            <pc:sldMk cId="2384713741" sldId="321"/>
            <ac:spMk id="13" creationId="{75C48B38-FBBF-5549-90FE-5D2879F97FEC}"/>
          </ac:spMkLst>
        </pc:spChg>
        <pc:spChg chg="add mod">
          <ac:chgData name="Carly McPhee" userId="7fbb4ee2-039b-499f-8d32-588015e8a3c0" providerId="ADAL" clId="{5BF818F0-77F8-41D9-B86D-2364A90BB154}" dt="2022-02-10T07:55:21.599" v="7060" actId="207"/>
          <ac:spMkLst>
            <pc:docMk/>
            <pc:sldMk cId="2384713741" sldId="321"/>
            <ac:spMk id="14" creationId="{3EFABE28-E4F1-4921-BDA2-79C6B46DF1F6}"/>
          </ac:spMkLst>
        </pc:spChg>
        <pc:spChg chg="add mod">
          <ac:chgData name="Carly McPhee" userId="7fbb4ee2-039b-499f-8d32-588015e8a3c0" providerId="ADAL" clId="{5BF818F0-77F8-41D9-B86D-2364A90BB154}" dt="2022-02-10T07:54:58.967" v="7057" actId="14100"/>
          <ac:spMkLst>
            <pc:docMk/>
            <pc:sldMk cId="2384713741" sldId="321"/>
            <ac:spMk id="15" creationId="{40F2D10F-D297-4561-B795-FAF8000EC38E}"/>
          </ac:spMkLst>
        </pc:spChg>
        <pc:spChg chg="mod">
          <ac:chgData name="Carly McPhee" userId="7fbb4ee2-039b-499f-8d32-588015e8a3c0" providerId="ADAL" clId="{5BF818F0-77F8-41D9-B86D-2364A90BB154}" dt="2022-02-10T07:58:24.001" v="7067" actId="27803"/>
          <ac:spMkLst>
            <pc:docMk/>
            <pc:sldMk cId="2384713741" sldId="321"/>
            <ac:spMk id="21" creationId="{26DA1BA0-D672-4425-94C9-BF325543C97C}"/>
          </ac:spMkLst>
        </pc:spChg>
        <pc:spChg chg="mod">
          <ac:chgData name="Carly McPhee" userId="7fbb4ee2-039b-499f-8d32-588015e8a3c0" providerId="ADAL" clId="{5BF818F0-77F8-41D9-B86D-2364A90BB154}" dt="2022-02-10T07:58:24.001" v="7067" actId="27803"/>
          <ac:spMkLst>
            <pc:docMk/>
            <pc:sldMk cId="2384713741" sldId="321"/>
            <ac:spMk id="22" creationId="{7DEEA1A1-CCF5-4532-8F9B-8ABACF05952F}"/>
          </ac:spMkLst>
        </pc:spChg>
        <pc:spChg chg="mod">
          <ac:chgData name="Carly McPhee" userId="7fbb4ee2-039b-499f-8d32-588015e8a3c0" providerId="ADAL" clId="{5BF818F0-77F8-41D9-B86D-2364A90BB154}" dt="2022-02-10T07:58:24.001" v="7067" actId="27803"/>
          <ac:spMkLst>
            <pc:docMk/>
            <pc:sldMk cId="2384713741" sldId="321"/>
            <ac:spMk id="23" creationId="{25B407A7-9433-4C29-AD55-0085D0C0FBA7}"/>
          </ac:spMkLst>
        </pc:spChg>
        <pc:spChg chg="mod">
          <ac:chgData name="Carly McPhee" userId="7fbb4ee2-039b-499f-8d32-588015e8a3c0" providerId="ADAL" clId="{5BF818F0-77F8-41D9-B86D-2364A90BB154}" dt="2022-02-10T07:58:24.001" v="7067" actId="27803"/>
          <ac:spMkLst>
            <pc:docMk/>
            <pc:sldMk cId="2384713741" sldId="321"/>
            <ac:spMk id="25" creationId="{E3BE8704-548F-4351-91A6-DB56BE9332C8}"/>
          </ac:spMkLst>
        </pc:spChg>
        <pc:spChg chg="mod">
          <ac:chgData name="Carly McPhee" userId="7fbb4ee2-039b-499f-8d32-588015e8a3c0" providerId="ADAL" clId="{5BF818F0-77F8-41D9-B86D-2364A90BB154}" dt="2022-02-10T07:58:24.001" v="7067" actId="27803"/>
          <ac:spMkLst>
            <pc:docMk/>
            <pc:sldMk cId="2384713741" sldId="321"/>
            <ac:spMk id="26" creationId="{5D036286-C670-4219-B3FA-D92A7D0FDAC7}"/>
          </ac:spMkLst>
        </pc:spChg>
        <pc:spChg chg="mod">
          <ac:chgData name="Carly McPhee" userId="7fbb4ee2-039b-499f-8d32-588015e8a3c0" providerId="ADAL" clId="{5BF818F0-77F8-41D9-B86D-2364A90BB154}" dt="2022-02-10T07:58:24.001" v="7067" actId="27803"/>
          <ac:spMkLst>
            <pc:docMk/>
            <pc:sldMk cId="2384713741" sldId="321"/>
            <ac:spMk id="27" creationId="{B09CF095-CC97-4ABA-B640-DD780B93AD72}"/>
          </ac:spMkLst>
        </pc:spChg>
        <pc:spChg chg="mod">
          <ac:chgData name="Carly McPhee" userId="7fbb4ee2-039b-499f-8d32-588015e8a3c0" providerId="ADAL" clId="{5BF818F0-77F8-41D9-B86D-2364A90BB154}" dt="2022-02-10T07:58:24.001" v="7067" actId="27803"/>
          <ac:spMkLst>
            <pc:docMk/>
            <pc:sldMk cId="2384713741" sldId="321"/>
            <ac:spMk id="28" creationId="{94B0A1A1-06F0-44FA-A2F8-B6A8CD6AB7C2}"/>
          </ac:spMkLst>
        </pc:spChg>
        <pc:grpChg chg="del mod">
          <ac:chgData name="Carly McPhee" userId="7fbb4ee2-039b-499f-8d32-588015e8a3c0" providerId="ADAL" clId="{5BF818F0-77F8-41D9-B86D-2364A90BB154}" dt="2022-02-10T07:58:56.823" v="7071" actId="478"/>
          <ac:grpSpMkLst>
            <pc:docMk/>
            <pc:sldMk cId="2384713741" sldId="321"/>
            <ac:grpSpMk id="20" creationId="{F209433A-5F85-4844-8F22-83DB23064A13}"/>
          </ac:grpSpMkLst>
        </pc:grpChg>
        <pc:grpChg chg="del mod">
          <ac:chgData name="Carly McPhee" userId="7fbb4ee2-039b-499f-8d32-588015e8a3c0" providerId="ADAL" clId="{5BF818F0-77F8-41D9-B86D-2364A90BB154}" dt="2022-02-10T07:58:39.775" v="7070" actId="478"/>
          <ac:grpSpMkLst>
            <pc:docMk/>
            <pc:sldMk cId="2384713741" sldId="321"/>
            <ac:grpSpMk id="24" creationId="{D94E7B4A-15A9-4F19-87D6-C36DDEA19ED4}"/>
          </ac:grpSpMkLst>
        </pc:grpChg>
        <pc:picChg chg="add mod">
          <ac:chgData name="Carly McPhee" userId="7fbb4ee2-039b-499f-8d32-588015e8a3c0" providerId="ADAL" clId="{5BF818F0-77F8-41D9-B86D-2364A90BB154}" dt="2022-02-10T07:57:06.359" v="7064" actId="1076"/>
          <ac:picMkLst>
            <pc:docMk/>
            <pc:sldMk cId="2384713741" sldId="321"/>
            <ac:picMk id="5" creationId="{B487406C-3D2A-44BB-8904-F75F3A30A0A3}"/>
          </ac:picMkLst>
        </pc:picChg>
        <pc:picChg chg="add mod">
          <ac:chgData name="Carly McPhee" userId="7fbb4ee2-039b-499f-8d32-588015e8a3c0" providerId="ADAL" clId="{5BF818F0-77F8-41D9-B86D-2364A90BB154}" dt="2022-02-10T07:54:08.448" v="7048" actId="1076"/>
          <ac:picMkLst>
            <pc:docMk/>
            <pc:sldMk cId="2384713741" sldId="321"/>
            <ac:picMk id="12" creationId="{C7AF1774-E094-4D13-9E28-C392C846A731}"/>
          </ac:picMkLst>
        </pc:picChg>
        <pc:picChg chg="add del mod">
          <ac:chgData name="Carly McPhee" userId="7fbb4ee2-039b-499f-8d32-588015e8a3c0" providerId="ADAL" clId="{5BF818F0-77F8-41D9-B86D-2364A90BB154}" dt="2022-02-10T07:55:37.123" v="7062" actId="478"/>
          <ac:picMkLst>
            <pc:docMk/>
            <pc:sldMk cId="2384713741" sldId="321"/>
            <ac:picMk id="16" creationId="{99B19AD5-4933-4ADC-AD50-39DECFCF30CA}"/>
          </ac:picMkLst>
        </pc:picChg>
        <pc:picChg chg="add del mod">
          <ac:chgData name="Carly McPhee" userId="7fbb4ee2-039b-499f-8d32-588015e8a3c0" providerId="ADAL" clId="{5BF818F0-77F8-41D9-B86D-2364A90BB154}" dt="2022-02-10T07:58:24.001" v="7067" actId="27803"/>
          <ac:picMkLst>
            <pc:docMk/>
            <pc:sldMk cId="2384713741" sldId="321"/>
            <ac:picMk id="17" creationId="{F209433A-5F85-4844-8F22-83DB23064A13}"/>
          </ac:picMkLst>
        </pc:picChg>
        <pc:picChg chg="add del mod">
          <ac:chgData name="Carly McPhee" userId="7fbb4ee2-039b-499f-8d32-588015e8a3c0" providerId="ADAL" clId="{5BF818F0-77F8-41D9-B86D-2364A90BB154}" dt="2022-02-10T07:58:24.001" v="7067" actId="27803"/>
          <ac:picMkLst>
            <pc:docMk/>
            <pc:sldMk cId="2384713741" sldId="321"/>
            <ac:picMk id="19" creationId="{D94E7B4A-15A9-4F19-87D6-C36DDEA19ED4}"/>
          </ac:picMkLst>
        </pc:picChg>
      </pc:sldChg>
      <pc:sldChg chg="modSp mod delCm">
        <pc:chgData name="Carly McPhee" userId="7fbb4ee2-039b-499f-8d32-588015e8a3c0" providerId="ADAL" clId="{5BF818F0-77F8-41D9-B86D-2364A90BB154}" dt="2022-03-03T03:36:47.015" v="7308" actId="1592"/>
        <pc:sldMkLst>
          <pc:docMk/>
          <pc:sldMk cId="2978243741" sldId="325"/>
        </pc:sldMkLst>
        <pc:spChg chg="mod">
          <ac:chgData name="Carly McPhee" userId="7fbb4ee2-039b-499f-8d32-588015e8a3c0" providerId="ADAL" clId="{5BF818F0-77F8-41D9-B86D-2364A90BB154}" dt="2022-03-03T03:35:55.136" v="7307" actId="27636"/>
          <ac:spMkLst>
            <pc:docMk/>
            <pc:sldMk cId="2978243741" sldId="325"/>
            <ac:spMk id="2" creationId="{0F146570-4D78-450A-AD66-E7FBDC7CF870}"/>
          </ac:spMkLst>
        </pc:spChg>
      </pc:sldChg>
      <pc:sldChg chg="modSp mod delCm modCm">
        <pc:chgData name="Carly McPhee" userId="7fbb4ee2-039b-499f-8d32-588015e8a3c0" providerId="ADAL" clId="{5BF818F0-77F8-41D9-B86D-2364A90BB154}" dt="2022-03-03T03:30:52.594" v="7106" actId="1592"/>
        <pc:sldMkLst>
          <pc:docMk/>
          <pc:sldMk cId="1828025526" sldId="326"/>
        </pc:sldMkLst>
        <pc:spChg chg="mod">
          <ac:chgData name="Carly McPhee" userId="7fbb4ee2-039b-499f-8d32-588015e8a3c0" providerId="ADAL" clId="{5BF818F0-77F8-41D9-B86D-2364A90BB154}" dt="2022-03-03T03:30:49.129" v="7105" actId="20577"/>
          <ac:spMkLst>
            <pc:docMk/>
            <pc:sldMk cId="1828025526" sldId="326"/>
            <ac:spMk id="30" creationId="{4349A90B-D566-4047-8E5C-DA12DDE542AE}"/>
          </ac:spMkLst>
        </pc:spChg>
      </pc:sldChg>
      <pc:sldChg chg="modSp mod">
        <pc:chgData name="Carly McPhee" userId="7fbb4ee2-039b-499f-8d32-588015e8a3c0" providerId="ADAL" clId="{5BF818F0-77F8-41D9-B86D-2364A90BB154}" dt="2022-02-08T06:02:23.632" v="590" actId="20577"/>
        <pc:sldMkLst>
          <pc:docMk/>
          <pc:sldMk cId="1309684582" sldId="329"/>
        </pc:sldMkLst>
        <pc:spChg chg="mod">
          <ac:chgData name="Carly McPhee" userId="7fbb4ee2-039b-499f-8d32-588015e8a3c0" providerId="ADAL" clId="{5BF818F0-77F8-41D9-B86D-2364A90BB154}" dt="2022-02-08T06:02:23.632" v="590" actId="20577"/>
          <ac:spMkLst>
            <pc:docMk/>
            <pc:sldMk cId="1309684582" sldId="329"/>
            <ac:spMk id="13" creationId="{75C48B38-FBBF-5549-90FE-5D2879F97FEC}"/>
          </ac:spMkLst>
        </pc:spChg>
      </pc:sldChg>
      <pc:sldChg chg="delSp del mod">
        <pc:chgData name="Carly McPhee" userId="7fbb4ee2-039b-499f-8d32-588015e8a3c0" providerId="ADAL" clId="{5BF818F0-77F8-41D9-B86D-2364A90BB154}" dt="2022-02-08T07:53:14.729" v="2695" actId="2696"/>
        <pc:sldMkLst>
          <pc:docMk/>
          <pc:sldMk cId="1057247191" sldId="333"/>
        </pc:sldMkLst>
        <pc:picChg chg="del">
          <ac:chgData name="Carly McPhee" userId="7fbb4ee2-039b-499f-8d32-588015e8a3c0" providerId="ADAL" clId="{5BF818F0-77F8-41D9-B86D-2364A90BB154}" dt="2022-02-08T06:45:25.049" v="1735" actId="21"/>
          <ac:picMkLst>
            <pc:docMk/>
            <pc:sldMk cId="1057247191" sldId="333"/>
            <ac:picMk id="3" creationId="{6EC1A958-7CA4-46AB-9AF5-18AE23A3F7DD}"/>
          </ac:picMkLst>
        </pc:picChg>
      </pc:sldChg>
      <pc:sldChg chg="addSp delSp modSp del mod">
        <pc:chgData name="Carly McPhee" userId="7fbb4ee2-039b-499f-8d32-588015e8a3c0" providerId="ADAL" clId="{5BF818F0-77F8-41D9-B86D-2364A90BB154}" dt="2022-02-08T06:31:44.407" v="1612" actId="2696"/>
        <pc:sldMkLst>
          <pc:docMk/>
          <pc:sldMk cId="1663482331" sldId="335"/>
        </pc:sldMkLst>
        <pc:spChg chg="del mod">
          <ac:chgData name="Carly McPhee" userId="7fbb4ee2-039b-499f-8d32-588015e8a3c0" providerId="ADAL" clId="{5BF818F0-77F8-41D9-B86D-2364A90BB154}" dt="2022-02-08T06:22:48.215" v="1211" actId="478"/>
          <ac:spMkLst>
            <pc:docMk/>
            <pc:sldMk cId="1663482331" sldId="335"/>
            <ac:spMk id="7" creationId="{8004B856-EA98-46BD-882F-8E78FC38D37A}"/>
          </ac:spMkLst>
        </pc:spChg>
        <pc:spChg chg="add mod">
          <ac:chgData name="Carly McPhee" userId="7fbb4ee2-039b-499f-8d32-588015e8a3c0" providerId="ADAL" clId="{5BF818F0-77F8-41D9-B86D-2364A90BB154}" dt="2022-02-08T06:26:55.639" v="1506" actId="20577"/>
          <ac:spMkLst>
            <pc:docMk/>
            <pc:sldMk cId="1663482331" sldId="335"/>
            <ac:spMk id="11" creationId="{1458B390-6CA3-4A12-925B-6927091F198F}"/>
          </ac:spMkLst>
        </pc:spChg>
        <pc:graphicFrameChg chg="del">
          <ac:chgData name="Carly McPhee" userId="7fbb4ee2-039b-499f-8d32-588015e8a3c0" providerId="ADAL" clId="{5BF818F0-77F8-41D9-B86D-2364A90BB154}" dt="2022-02-08T06:22:17.066" v="1205" actId="478"/>
          <ac:graphicFrameMkLst>
            <pc:docMk/>
            <pc:sldMk cId="1663482331" sldId="335"/>
            <ac:graphicFrameMk id="9" creationId="{7A0B5AD2-1EDF-45C3-9B8A-C302F05EA9B1}"/>
          </ac:graphicFrameMkLst>
        </pc:graphicFrameChg>
      </pc:sldChg>
      <pc:sldChg chg="addSp delSp modSp mod">
        <pc:chgData name="Carly McPhee" userId="7fbb4ee2-039b-499f-8d32-588015e8a3c0" providerId="ADAL" clId="{5BF818F0-77F8-41D9-B86D-2364A90BB154}" dt="2022-03-03T03:48:19.401" v="7556" actId="1076"/>
        <pc:sldMkLst>
          <pc:docMk/>
          <pc:sldMk cId="1518652949" sldId="338"/>
        </pc:sldMkLst>
        <pc:spChg chg="mod">
          <ac:chgData name="Carly McPhee" userId="7fbb4ee2-039b-499f-8d32-588015e8a3c0" providerId="ADAL" clId="{5BF818F0-77F8-41D9-B86D-2364A90BB154}" dt="2022-03-03T03:48:16.434" v="7555" actId="1076"/>
          <ac:spMkLst>
            <pc:docMk/>
            <pc:sldMk cId="1518652949" sldId="338"/>
            <ac:spMk id="7" creationId="{5899E871-22CF-422B-B92E-3628FF55292A}"/>
          </ac:spMkLst>
        </pc:spChg>
        <pc:picChg chg="add del mod">
          <ac:chgData name="Carly McPhee" userId="7fbb4ee2-039b-499f-8d32-588015e8a3c0" providerId="ADAL" clId="{5BF818F0-77F8-41D9-B86D-2364A90BB154}" dt="2022-02-08T08:08:25.277" v="3412" actId="478"/>
          <ac:picMkLst>
            <pc:docMk/>
            <pc:sldMk cId="1518652949" sldId="338"/>
            <ac:picMk id="3" creationId="{51B55344-6961-4421-B152-84E68255C1DE}"/>
          </ac:picMkLst>
        </pc:picChg>
        <pc:picChg chg="add mod">
          <ac:chgData name="Carly McPhee" userId="7fbb4ee2-039b-499f-8d32-588015e8a3c0" providerId="ADAL" clId="{5BF818F0-77F8-41D9-B86D-2364A90BB154}" dt="2022-03-03T03:48:19.401" v="7556" actId="1076"/>
          <ac:picMkLst>
            <pc:docMk/>
            <pc:sldMk cId="1518652949" sldId="338"/>
            <ac:picMk id="5" creationId="{DA96EA7B-FCFF-4595-AB74-15FB665C9C7D}"/>
          </ac:picMkLst>
        </pc:picChg>
      </pc:sldChg>
      <pc:sldChg chg="addSp delSp modSp mod delCm">
        <pc:chgData name="Carly McPhee" userId="7fbb4ee2-039b-499f-8d32-588015e8a3c0" providerId="ADAL" clId="{5BF818F0-77F8-41D9-B86D-2364A90BB154}" dt="2022-03-02T04:26:33.505" v="7093" actId="1592"/>
        <pc:sldMkLst>
          <pc:docMk/>
          <pc:sldMk cId="827293940" sldId="340"/>
        </pc:sldMkLst>
        <pc:spChg chg="mod">
          <ac:chgData name="Carly McPhee" userId="7fbb4ee2-039b-499f-8d32-588015e8a3c0" providerId="ADAL" clId="{5BF818F0-77F8-41D9-B86D-2364A90BB154}" dt="2022-02-09T08:24:08.215" v="5794" actId="13926"/>
          <ac:spMkLst>
            <pc:docMk/>
            <pc:sldMk cId="827293940" sldId="340"/>
            <ac:spMk id="13" creationId="{75C48B38-FBBF-5549-90FE-5D2879F97FEC}"/>
          </ac:spMkLst>
        </pc:spChg>
        <pc:spChg chg="del mod">
          <ac:chgData name="Carly McPhee" userId="7fbb4ee2-039b-499f-8d32-588015e8a3c0" providerId="ADAL" clId="{5BF818F0-77F8-41D9-B86D-2364A90BB154}" dt="2022-02-09T08:20:36.767" v="5635" actId="478"/>
          <ac:spMkLst>
            <pc:docMk/>
            <pc:sldMk cId="827293940" sldId="340"/>
            <ac:spMk id="20" creationId="{2A1FDA32-E999-4CDD-ACA1-FD8CC890893B}"/>
          </ac:spMkLst>
        </pc:spChg>
        <pc:spChg chg="add del">
          <ac:chgData name="Carly McPhee" userId="7fbb4ee2-039b-499f-8d32-588015e8a3c0" providerId="ADAL" clId="{5BF818F0-77F8-41D9-B86D-2364A90BB154}" dt="2022-02-09T08:19:47.530" v="5624" actId="22"/>
          <ac:spMkLst>
            <pc:docMk/>
            <pc:sldMk cId="827293940" sldId="340"/>
            <ac:spMk id="21" creationId="{DD126709-1C30-4A43-A467-27F60B6E2B95}"/>
          </ac:spMkLst>
        </pc:spChg>
        <pc:spChg chg="add mod">
          <ac:chgData name="Carly McPhee" userId="7fbb4ee2-039b-499f-8d32-588015e8a3c0" providerId="ADAL" clId="{5BF818F0-77F8-41D9-B86D-2364A90BB154}" dt="2022-02-09T08:23:57.988" v="5793" actId="179"/>
          <ac:spMkLst>
            <pc:docMk/>
            <pc:sldMk cId="827293940" sldId="340"/>
            <ac:spMk id="22" creationId="{D7100F4C-BD49-42A7-BCAF-25A5E4300872}"/>
          </ac:spMkLst>
        </pc:spChg>
        <pc:picChg chg="add del">
          <ac:chgData name="Carly McPhee" userId="7fbb4ee2-039b-499f-8d32-588015e8a3c0" providerId="ADAL" clId="{5BF818F0-77F8-41D9-B86D-2364A90BB154}" dt="2022-02-09T08:19:31.781" v="5622" actId="22"/>
          <ac:picMkLst>
            <pc:docMk/>
            <pc:sldMk cId="827293940" sldId="340"/>
            <ac:picMk id="5" creationId="{48CFDCE6-A4C2-4FAE-B695-68139C0F7306}"/>
          </ac:picMkLst>
        </pc:picChg>
        <pc:picChg chg="add mod ord">
          <ac:chgData name="Carly McPhee" userId="7fbb4ee2-039b-499f-8d32-588015e8a3c0" providerId="ADAL" clId="{5BF818F0-77F8-41D9-B86D-2364A90BB154}" dt="2022-02-09T08:23:11.258" v="5749" actId="166"/>
          <ac:picMkLst>
            <pc:docMk/>
            <pc:sldMk cId="827293940" sldId="340"/>
            <ac:picMk id="23" creationId="{7BCC02A7-11C1-4722-853D-D874AC99BBE6}"/>
          </ac:picMkLst>
        </pc:picChg>
      </pc:sldChg>
      <pc:sldChg chg="addSp delSp modSp mod">
        <pc:chgData name="Carly McPhee" userId="7fbb4ee2-039b-499f-8d32-588015e8a3c0" providerId="ADAL" clId="{5BF818F0-77F8-41D9-B86D-2364A90BB154}" dt="2022-02-09T08:28:07.706" v="6059" actId="20577"/>
        <pc:sldMkLst>
          <pc:docMk/>
          <pc:sldMk cId="3256686329" sldId="341"/>
        </pc:sldMkLst>
        <pc:spChg chg="mod">
          <ac:chgData name="Carly McPhee" userId="7fbb4ee2-039b-499f-8d32-588015e8a3c0" providerId="ADAL" clId="{5BF818F0-77F8-41D9-B86D-2364A90BB154}" dt="2022-02-09T08:24:39.372" v="5808" actId="13926"/>
          <ac:spMkLst>
            <pc:docMk/>
            <pc:sldMk cId="3256686329" sldId="341"/>
            <ac:spMk id="13" creationId="{75C48B38-FBBF-5549-90FE-5D2879F97FEC}"/>
          </ac:spMkLst>
        </pc:spChg>
        <pc:spChg chg="del mod">
          <ac:chgData name="Carly McPhee" userId="7fbb4ee2-039b-499f-8d32-588015e8a3c0" providerId="ADAL" clId="{5BF818F0-77F8-41D9-B86D-2364A90BB154}" dt="2022-02-09T08:26:09.480" v="5928" actId="478"/>
          <ac:spMkLst>
            <pc:docMk/>
            <pc:sldMk cId="3256686329" sldId="341"/>
            <ac:spMk id="20" creationId="{CD413642-88BF-4400-9B10-4C6460A94160}"/>
          </ac:spMkLst>
        </pc:spChg>
        <pc:spChg chg="add mod">
          <ac:chgData name="Carly McPhee" userId="7fbb4ee2-039b-499f-8d32-588015e8a3c0" providerId="ADAL" clId="{5BF818F0-77F8-41D9-B86D-2364A90BB154}" dt="2022-02-09T08:28:07.706" v="6059" actId="20577"/>
          <ac:spMkLst>
            <pc:docMk/>
            <pc:sldMk cId="3256686329" sldId="341"/>
            <ac:spMk id="21" creationId="{BA407D0C-82D9-40FD-831E-54D3DC3C3168}"/>
          </ac:spMkLst>
        </pc:spChg>
      </pc:sldChg>
      <pc:sldChg chg="addSp modSp mod">
        <pc:chgData name="Carly McPhee" userId="7fbb4ee2-039b-499f-8d32-588015e8a3c0" providerId="ADAL" clId="{5BF818F0-77F8-41D9-B86D-2364A90BB154}" dt="2022-02-09T08:14:58.062" v="5281" actId="1076"/>
        <pc:sldMkLst>
          <pc:docMk/>
          <pc:sldMk cId="3617717901" sldId="342"/>
        </pc:sldMkLst>
        <pc:spChg chg="mod">
          <ac:chgData name="Carly McPhee" userId="7fbb4ee2-039b-499f-8d32-588015e8a3c0" providerId="ADAL" clId="{5BF818F0-77F8-41D9-B86D-2364A90BB154}" dt="2022-02-09T08:14:04.396" v="5278" actId="20577"/>
          <ac:spMkLst>
            <pc:docMk/>
            <pc:sldMk cId="3617717901" sldId="342"/>
            <ac:spMk id="3" creationId="{AF4020FD-8C30-4B0A-A2BE-C6874ABF8093}"/>
          </ac:spMkLst>
        </pc:spChg>
        <pc:graphicFrameChg chg="mod">
          <ac:chgData name="Carly McPhee" userId="7fbb4ee2-039b-499f-8d32-588015e8a3c0" providerId="ADAL" clId="{5BF818F0-77F8-41D9-B86D-2364A90BB154}" dt="2022-02-08T05:43:00.587" v="67" actId="1076"/>
          <ac:graphicFrameMkLst>
            <pc:docMk/>
            <pc:sldMk cId="3617717901" sldId="342"/>
            <ac:graphicFrameMk id="4" creationId="{46CA4218-F553-4948-B8F2-479CB6796D10}"/>
          </ac:graphicFrameMkLst>
        </pc:graphicFrameChg>
        <pc:picChg chg="add mod">
          <ac:chgData name="Carly McPhee" userId="7fbb4ee2-039b-499f-8d32-588015e8a3c0" providerId="ADAL" clId="{5BF818F0-77F8-41D9-B86D-2364A90BB154}" dt="2022-02-09T08:14:58.062" v="5281" actId="1076"/>
          <ac:picMkLst>
            <pc:docMk/>
            <pc:sldMk cId="3617717901" sldId="342"/>
            <ac:picMk id="6" creationId="{4B4A4DFC-D694-41D0-90A0-CB7D0114523E}"/>
          </ac:picMkLst>
        </pc:picChg>
      </pc:sldChg>
      <pc:sldChg chg="addSp delSp modSp mod">
        <pc:chgData name="Carly McPhee" userId="7fbb4ee2-039b-499f-8d32-588015e8a3c0" providerId="ADAL" clId="{5BF818F0-77F8-41D9-B86D-2364A90BB154}" dt="2022-02-08T08:14:01.797" v="3500" actId="13926"/>
        <pc:sldMkLst>
          <pc:docMk/>
          <pc:sldMk cId="1087596060" sldId="343"/>
        </pc:sldMkLst>
        <pc:spChg chg="mod">
          <ac:chgData name="Carly McPhee" userId="7fbb4ee2-039b-499f-8d32-588015e8a3c0" providerId="ADAL" clId="{5BF818F0-77F8-41D9-B86D-2364A90BB154}" dt="2022-02-08T08:13:44.490" v="3499" actId="20577"/>
          <ac:spMkLst>
            <pc:docMk/>
            <pc:sldMk cId="1087596060" sldId="343"/>
            <ac:spMk id="2" creationId="{32987358-5A7C-43C8-8B7B-84A502B1179B}"/>
          </ac:spMkLst>
        </pc:spChg>
        <pc:spChg chg="del">
          <ac:chgData name="Carly McPhee" userId="7fbb4ee2-039b-499f-8d32-588015e8a3c0" providerId="ADAL" clId="{5BF818F0-77F8-41D9-B86D-2364A90BB154}" dt="2022-02-08T06:04:53.762" v="621" actId="478"/>
          <ac:spMkLst>
            <pc:docMk/>
            <pc:sldMk cId="1087596060" sldId="343"/>
            <ac:spMk id="6" creationId="{3EB91D7F-A6A7-4F1B-BCCC-E4B895009EC3}"/>
          </ac:spMkLst>
        </pc:spChg>
        <pc:spChg chg="del">
          <ac:chgData name="Carly McPhee" userId="7fbb4ee2-039b-499f-8d32-588015e8a3c0" providerId="ADAL" clId="{5BF818F0-77F8-41D9-B86D-2364A90BB154}" dt="2022-02-08T06:04:43.689" v="619" actId="478"/>
          <ac:spMkLst>
            <pc:docMk/>
            <pc:sldMk cId="1087596060" sldId="343"/>
            <ac:spMk id="9" creationId="{69DC85A3-D8E2-497A-9CD1-BF2D785ECBDB}"/>
          </ac:spMkLst>
        </pc:spChg>
        <pc:spChg chg="del">
          <ac:chgData name="Carly McPhee" userId="7fbb4ee2-039b-499f-8d32-588015e8a3c0" providerId="ADAL" clId="{5BF818F0-77F8-41D9-B86D-2364A90BB154}" dt="2022-02-08T06:04:45.640" v="620" actId="478"/>
          <ac:spMkLst>
            <pc:docMk/>
            <pc:sldMk cId="1087596060" sldId="343"/>
            <ac:spMk id="11" creationId="{BC6F21A1-EE91-4969-A2AF-4FF183F938D6}"/>
          </ac:spMkLst>
        </pc:spChg>
        <pc:spChg chg="mod ord">
          <ac:chgData name="Carly McPhee" userId="7fbb4ee2-039b-499f-8d32-588015e8a3c0" providerId="ADAL" clId="{5BF818F0-77F8-41D9-B86D-2364A90BB154}" dt="2022-02-08T07:36:55.502" v="2245" actId="14100"/>
          <ac:spMkLst>
            <pc:docMk/>
            <pc:sldMk cId="1087596060" sldId="343"/>
            <ac:spMk id="12" creationId="{0C36F578-C5C4-4C7D-B010-19A2F48FCC4C}"/>
          </ac:spMkLst>
        </pc:spChg>
        <pc:spChg chg="mod">
          <ac:chgData name="Carly McPhee" userId="7fbb4ee2-039b-499f-8d32-588015e8a3c0" providerId="ADAL" clId="{5BF818F0-77F8-41D9-B86D-2364A90BB154}" dt="2022-02-08T08:14:01.797" v="3500" actId="13926"/>
          <ac:spMkLst>
            <pc:docMk/>
            <pc:sldMk cId="1087596060" sldId="343"/>
            <ac:spMk id="13" creationId="{75C48B38-FBBF-5549-90FE-5D2879F97FEC}"/>
          </ac:spMkLst>
        </pc:spChg>
        <pc:spChg chg="del">
          <ac:chgData name="Carly McPhee" userId="7fbb4ee2-039b-499f-8d32-588015e8a3c0" providerId="ADAL" clId="{5BF818F0-77F8-41D9-B86D-2364A90BB154}" dt="2022-02-08T06:06:21.113" v="628" actId="478"/>
          <ac:spMkLst>
            <pc:docMk/>
            <pc:sldMk cId="1087596060" sldId="343"/>
            <ac:spMk id="14" creationId="{7DBECAB4-39A1-478A-81C7-7C780A806695}"/>
          </ac:spMkLst>
        </pc:spChg>
        <pc:spChg chg="del">
          <ac:chgData name="Carly McPhee" userId="7fbb4ee2-039b-499f-8d32-588015e8a3c0" providerId="ADAL" clId="{5BF818F0-77F8-41D9-B86D-2364A90BB154}" dt="2022-02-08T06:06:18.535" v="627" actId="478"/>
          <ac:spMkLst>
            <pc:docMk/>
            <pc:sldMk cId="1087596060" sldId="343"/>
            <ac:spMk id="15" creationId="{618D5EE1-1FF5-4BE7-A5A2-0C2F68539E39}"/>
          </ac:spMkLst>
        </pc:spChg>
        <pc:spChg chg="mod">
          <ac:chgData name="Carly McPhee" userId="7fbb4ee2-039b-499f-8d32-588015e8a3c0" providerId="ADAL" clId="{5BF818F0-77F8-41D9-B86D-2364A90BB154}" dt="2022-02-08T07:35:35.401" v="2229" actId="1076"/>
          <ac:spMkLst>
            <pc:docMk/>
            <pc:sldMk cId="1087596060" sldId="343"/>
            <ac:spMk id="16" creationId="{314249A1-8D39-4F05-AA25-8B7AD5FF3888}"/>
          </ac:spMkLst>
        </pc:spChg>
        <pc:spChg chg="mod">
          <ac:chgData name="Carly McPhee" userId="7fbb4ee2-039b-499f-8d32-588015e8a3c0" providerId="ADAL" clId="{5BF818F0-77F8-41D9-B86D-2364A90BB154}" dt="2022-02-08T07:35:51.738" v="2233" actId="1076"/>
          <ac:spMkLst>
            <pc:docMk/>
            <pc:sldMk cId="1087596060" sldId="343"/>
            <ac:spMk id="17" creationId="{CC097071-818D-4227-AD65-1CA8A41E7209}"/>
          </ac:spMkLst>
        </pc:spChg>
        <pc:spChg chg="del">
          <ac:chgData name="Carly McPhee" userId="7fbb4ee2-039b-499f-8d32-588015e8a3c0" providerId="ADAL" clId="{5BF818F0-77F8-41D9-B86D-2364A90BB154}" dt="2022-02-08T06:06:36.942" v="631" actId="478"/>
          <ac:spMkLst>
            <pc:docMk/>
            <pc:sldMk cId="1087596060" sldId="343"/>
            <ac:spMk id="19" creationId="{AEF3E872-5E3E-492A-A2F2-824814EB432E}"/>
          </ac:spMkLst>
        </pc:spChg>
        <pc:spChg chg="mod">
          <ac:chgData name="Carly McPhee" userId="7fbb4ee2-039b-499f-8d32-588015e8a3c0" providerId="ADAL" clId="{5BF818F0-77F8-41D9-B86D-2364A90BB154}" dt="2022-02-08T07:35:46.861" v="2232" actId="1076"/>
          <ac:spMkLst>
            <pc:docMk/>
            <pc:sldMk cId="1087596060" sldId="343"/>
            <ac:spMk id="20" creationId="{B6F8A204-D949-4FC6-A813-5794AE24253D}"/>
          </ac:spMkLst>
        </pc:spChg>
        <pc:spChg chg="mod">
          <ac:chgData name="Carly McPhee" userId="7fbb4ee2-039b-499f-8d32-588015e8a3c0" providerId="ADAL" clId="{5BF818F0-77F8-41D9-B86D-2364A90BB154}" dt="2022-02-08T07:37:00.761" v="2246" actId="1076"/>
          <ac:spMkLst>
            <pc:docMk/>
            <pc:sldMk cId="1087596060" sldId="343"/>
            <ac:spMk id="21" creationId="{357DEC8D-1903-412B-B5DD-02A1EB6EBC78}"/>
          </ac:spMkLst>
        </pc:spChg>
        <pc:spChg chg="mod">
          <ac:chgData name="Carly McPhee" userId="7fbb4ee2-039b-499f-8d32-588015e8a3c0" providerId="ADAL" clId="{5BF818F0-77F8-41D9-B86D-2364A90BB154}" dt="2022-02-08T07:36:44.151" v="2242" actId="1076"/>
          <ac:spMkLst>
            <pc:docMk/>
            <pc:sldMk cId="1087596060" sldId="343"/>
            <ac:spMk id="22" creationId="{D1E6CB26-B8FC-4327-99C4-5B09E81237E3}"/>
          </ac:spMkLst>
        </pc:spChg>
        <pc:spChg chg="add del mod">
          <ac:chgData name="Carly McPhee" userId="7fbb4ee2-039b-499f-8d32-588015e8a3c0" providerId="ADAL" clId="{5BF818F0-77F8-41D9-B86D-2364A90BB154}" dt="2022-02-08T07:27:33.927" v="2150" actId="478"/>
          <ac:spMkLst>
            <pc:docMk/>
            <pc:sldMk cId="1087596060" sldId="343"/>
            <ac:spMk id="23" creationId="{F9493E2A-625C-43C5-8272-EBFC0901A012}"/>
          </ac:spMkLst>
        </pc:spChg>
        <pc:spChg chg="add mod">
          <ac:chgData name="Carly McPhee" userId="7fbb4ee2-039b-499f-8d32-588015e8a3c0" providerId="ADAL" clId="{5BF818F0-77F8-41D9-B86D-2364A90BB154}" dt="2022-02-08T07:33:06.856" v="2208"/>
          <ac:spMkLst>
            <pc:docMk/>
            <pc:sldMk cId="1087596060" sldId="343"/>
            <ac:spMk id="24" creationId="{34F9B878-12B4-4D19-B38C-AB55213BDF8F}"/>
          </ac:spMkLst>
        </pc:spChg>
        <pc:spChg chg="add mod">
          <ac:chgData name="Carly McPhee" userId="7fbb4ee2-039b-499f-8d32-588015e8a3c0" providerId="ADAL" clId="{5BF818F0-77F8-41D9-B86D-2364A90BB154}" dt="2022-02-08T07:48:55.864" v="2605" actId="20577"/>
          <ac:spMkLst>
            <pc:docMk/>
            <pc:sldMk cId="1087596060" sldId="343"/>
            <ac:spMk id="25" creationId="{301B3A7A-EFA6-49C1-BFBC-D6F6F78A1D46}"/>
          </ac:spMkLst>
        </pc:spChg>
        <pc:picChg chg="mod">
          <ac:chgData name="Carly McPhee" userId="7fbb4ee2-039b-499f-8d32-588015e8a3c0" providerId="ADAL" clId="{5BF818F0-77F8-41D9-B86D-2364A90BB154}" dt="2022-02-08T07:35:54.409" v="2234" actId="1076"/>
          <ac:picMkLst>
            <pc:docMk/>
            <pc:sldMk cId="1087596060" sldId="343"/>
            <ac:picMk id="4" creationId="{FCB320BB-8589-4843-B007-762946738E69}"/>
          </ac:picMkLst>
        </pc:picChg>
        <pc:picChg chg="mod">
          <ac:chgData name="Carly McPhee" userId="7fbb4ee2-039b-499f-8d32-588015e8a3c0" providerId="ADAL" clId="{5BF818F0-77F8-41D9-B86D-2364A90BB154}" dt="2022-02-08T07:37:04.545" v="2247" actId="1076"/>
          <ac:picMkLst>
            <pc:docMk/>
            <pc:sldMk cId="1087596060" sldId="343"/>
            <ac:picMk id="18" creationId="{B926588C-57BA-485E-BADB-3881599DC7A5}"/>
          </ac:picMkLst>
        </pc:picChg>
        <pc:picChg chg="add mod">
          <ac:chgData name="Carly McPhee" userId="7fbb4ee2-039b-499f-8d32-588015e8a3c0" providerId="ADAL" clId="{5BF818F0-77F8-41D9-B86D-2364A90BB154}" dt="2022-02-08T07:35:18.145" v="2228"/>
          <ac:picMkLst>
            <pc:docMk/>
            <pc:sldMk cId="1087596060" sldId="343"/>
            <ac:picMk id="26" creationId="{17F6C07E-D959-4B96-97DD-2A52376B4630}"/>
          </ac:picMkLst>
        </pc:picChg>
      </pc:sldChg>
      <pc:sldChg chg="add del">
        <pc:chgData name="Carly McPhee" userId="7fbb4ee2-039b-499f-8d32-588015e8a3c0" providerId="ADAL" clId="{5BF818F0-77F8-41D9-B86D-2364A90BB154}" dt="2022-02-08T06:05:12.643" v="624"/>
        <pc:sldMkLst>
          <pc:docMk/>
          <pc:sldMk cId="1858826057" sldId="344"/>
        </pc:sldMkLst>
      </pc:sldChg>
      <pc:sldChg chg="modSp add mod">
        <pc:chgData name="Carly McPhee" userId="7fbb4ee2-039b-499f-8d32-588015e8a3c0" providerId="ADAL" clId="{5BF818F0-77F8-41D9-B86D-2364A90BB154}" dt="2022-02-08T07:07:25.056" v="1762" actId="13926"/>
        <pc:sldMkLst>
          <pc:docMk/>
          <pc:sldMk cId="2752574187" sldId="344"/>
        </pc:sldMkLst>
        <pc:spChg chg="mod">
          <ac:chgData name="Carly McPhee" userId="7fbb4ee2-039b-499f-8d32-588015e8a3c0" providerId="ADAL" clId="{5BF818F0-77F8-41D9-B86D-2364A90BB154}" dt="2022-02-08T07:07:25.056" v="1762" actId="13926"/>
          <ac:spMkLst>
            <pc:docMk/>
            <pc:sldMk cId="2752574187" sldId="344"/>
            <ac:spMk id="7" creationId="{8004B856-EA98-46BD-882F-8E78FC38D37A}"/>
          </ac:spMkLst>
        </pc:spChg>
      </pc:sldChg>
      <pc:sldChg chg="addSp delSp modSp mod">
        <pc:chgData name="Carly McPhee" userId="7fbb4ee2-039b-499f-8d32-588015e8a3c0" providerId="ADAL" clId="{5BF818F0-77F8-41D9-B86D-2364A90BB154}" dt="2022-02-08T06:30:14.810" v="1611" actId="1076"/>
        <pc:sldMkLst>
          <pc:docMk/>
          <pc:sldMk cId="1033443428" sldId="345"/>
        </pc:sldMkLst>
        <pc:spChg chg="del">
          <ac:chgData name="Carly McPhee" userId="7fbb4ee2-039b-499f-8d32-588015e8a3c0" providerId="ADAL" clId="{5BF818F0-77F8-41D9-B86D-2364A90BB154}" dt="2022-02-08T06:29:31.442" v="1602" actId="478"/>
          <ac:spMkLst>
            <pc:docMk/>
            <pc:sldMk cId="1033443428" sldId="345"/>
            <ac:spMk id="9" creationId="{1B781C75-0849-4EBC-801A-9EFE2C07D3D5}"/>
          </ac:spMkLst>
        </pc:spChg>
        <pc:spChg chg="del">
          <ac:chgData name="Carly McPhee" userId="7fbb4ee2-039b-499f-8d32-588015e8a3c0" providerId="ADAL" clId="{5BF818F0-77F8-41D9-B86D-2364A90BB154}" dt="2022-02-08T06:29:54.642" v="1607" actId="478"/>
          <ac:spMkLst>
            <pc:docMk/>
            <pc:sldMk cId="1033443428" sldId="345"/>
            <ac:spMk id="11" creationId="{D808DB23-4763-4486-9A2B-E681D68708C7}"/>
          </ac:spMkLst>
        </pc:spChg>
        <pc:spChg chg="add del mod">
          <ac:chgData name="Carly McPhee" userId="7fbb4ee2-039b-499f-8d32-588015e8a3c0" providerId="ADAL" clId="{5BF818F0-77F8-41D9-B86D-2364A90BB154}" dt="2022-02-08T06:29:29.299" v="1601"/>
          <ac:spMkLst>
            <pc:docMk/>
            <pc:sldMk cId="1033443428" sldId="345"/>
            <ac:spMk id="12" creationId="{C522843D-BEDC-469B-980F-53EFFD0DC394}"/>
          </ac:spMkLst>
        </pc:spChg>
        <pc:spChg chg="add mod">
          <ac:chgData name="Carly McPhee" userId="7fbb4ee2-039b-499f-8d32-588015e8a3c0" providerId="ADAL" clId="{5BF818F0-77F8-41D9-B86D-2364A90BB154}" dt="2022-02-08T06:30:14.810" v="1611" actId="1076"/>
          <ac:spMkLst>
            <pc:docMk/>
            <pc:sldMk cId="1033443428" sldId="345"/>
            <ac:spMk id="13" creationId="{FA2913D6-DF19-4FA9-8783-58AB4B374C61}"/>
          </ac:spMkLst>
        </pc:spChg>
        <pc:spChg chg="add del mod">
          <ac:chgData name="Carly McPhee" userId="7fbb4ee2-039b-499f-8d32-588015e8a3c0" providerId="ADAL" clId="{5BF818F0-77F8-41D9-B86D-2364A90BB154}" dt="2022-02-08T06:29:51.768" v="1606"/>
          <ac:spMkLst>
            <pc:docMk/>
            <pc:sldMk cId="1033443428" sldId="345"/>
            <ac:spMk id="14" creationId="{0CB839CD-8211-4679-99AF-6B744B9FA3BD}"/>
          </ac:spMkLst>
        </pc:spChg>
        <pc:spChg chg="add mod">
          <ac:chgData name="Carly McPhee" userId="7fbb4ee2-039b-499f-8d32-588015e8a3c0" providerId="ADAL" clId="{5BF818F0-77F8-41D9-B86D-2364A90BB154}" dt="2022-02-08T06:30:01.933" v="1609" actId="6549"/>
          <ac:spMkLst>
            <pc:docMk/>
            <pc:sldMk cId="1033443428" sldId="345"/>
            <ac:spMk id="15" creationId="{8C8217C1-86F2-43E6-A7F0-023096ED49D0}"/>
          </ac:spMkLst>
        </pc:spChg>
      </pc:sldChg>
      <pc:sldChg chg="addSp delSp modSp add del mod ord">
        <pc:chgData name="Carly McPhee" userId="7fbb4ee2-039b-499f-8d32-588015e8a3c0" providerId="ADAL" clId="{5BF818F0-77F8-41D9-B86D-2364A90BB154}" dt="2022-02-08T08:09:57.120" v="3417" actId="2696"/>
        <pc:sldMkLst>
          <pc:docMk/>
          <pc:sldMk cId="3021097588" sldId="346"/>
        </pc:sldMkLst>
        <pc:spChg chg="add del mod">
          <ac:chgData name="Carly McPhee" userId="7fbb4ee2-039b-499f-8d32-588015e8a3c0" providerId="ADAL" clId="{5BF818F0-77F8-41D9-B86D-2364A90BB154}" dt="2022-02-08T06:45:05.456" v="1731" actId="20577"/>
          <ac:spMkLst>
            <pc:docMk/>
            <pc:sldMk cId="3021097588" sldId="346"/>
            <ac:spMk id="7" creationId="{26487DCF-8BC7-4F5F-81AE-2A2123C4E96C}"/>
          </ac:spMkLst>
        </pc:spChg>
        <pc:spChg chg="add del mod">
          <ac:chgData name="Carly McPhee" userId="7fbb4ee2-039b-499f-8d32-588015e8a3c0" providerId="ADAL" clId="{5BF818F0-77F8-41D9-B86D-2364A90BB154}" dt="2022-02-08T06:44:59.001" v="1726" actId="20577"/>
          <ac:spMkLst>
            <pc:docMk/>
            <pc:sldMk cId="3021097588" sldId="346"/>
            <ac:spMk id="9" creationId="{F3561C1B-C614-4710-AA51-B1CE534DB64A}"/>
          </ac:spMkLst>
        </pc:spChg>
      </pc:sldChg>
      <pc:sldChg chg="addSp modSp add mod">
        <pc:chgData name="Carly McPhee" userId="7fbb4ee2-039b-499f-8d32-588015e8a3c0" providerId="ADAL" clId="{5BF818F0-77F8-41D9-B86D-2364A90BB154}" dt="2022-03-03T03:44:30.923" v="7406" actId="20577"/>
        <pc:sldMkLst>
          <pc:docMk/>
          <pc:sldMk cId="3615842511" sldId="346"/>
        </pc:sldMkLst>
        <pc:spChg chg="mod">
          <ac:chgData name="Carly McPhee" userId="7fbb4ee2-039b-499f-8d32-588015e8a3c0" providerId="ADAL" clId="{5BF818F0-77F8-41D9-B86D-2364A90BB154}" dt="2022-03-03T03:42:35.963" v="7337" actId="1076"/>
          <ac:spMkLst>
            <pc:docMk/>
            <pc:sldMk cId="3615842511" sldId="346"/>
            <ac:spMk id="2" creationId="{7A18EE55-A119-4D3B-B1C9-911C0DA2DB4F}"/>
          </ac:spMkLst>
        </pc:spChg>
        <pc:spChg chg="mod">
          <ac:chgData name="Carly McPhee" userId="7fbb4ee2-039b-499f-8d32-588015e8a3c0" providerId="ADAL" clId="{5BF818F0-77F8-41D9-B86D-2364A90BB154}" dt="2022-03-03T03:44:30.923" v="7406" actId="20577"/>
          <ac:spMkLst>
            <pc:docMk/>
            <pc:sldMk cId="3615842511" sldId="346"/>
            <ac:spMk id="6" creationId="{DC28D13C-3003-4D53-AC68-4B901593996E}"/>
          </ac:spMkLst>
        </pc:spChg>
        <pc:spChg chg="add mod">
          <ac:chgData name="Carly McPhee" userId="7fbb4ee2-039b-499f-8d32-588015e8a3c0" providerId="ADAL" clId="{5BF818F0-77F8-41D9-B86D-2364A90BB154}" dt="2022-03-03T03:43:46.072" v="7374" actId="1076"/>
          <ac:spMkLst>
            <pc:docMk/>
            <pc:sldMk cId="3615842511" sldId="346"/>
            <ac:spMk id="7" creationId="{EB9B6790-F748-4448-9D70-4971341944E4}"/>
          </ac:spMkLst>
        </pc:spChg>
        <pc:spChg chg="add mod">
          <ac:chgData name="Carly McPhee" userId="7fbb4ee2-039b-499f-8d32-588015e8a3c0" providerId="ADAL" clId="{5BF818F0-77F8-41D9-B86D-2364A90BB154}" dt="2022-03-03T03:43:46.072" v="7374" actId="1076"/>
          <ac:spMkLst>
            <pc:docMk/>
            <pc:sldMk cId="3615842511" sldId="346"/>
            <ac:spMk id="9" creationId="{DA636F75-559A-4AEC-80E3-4CEF73C529DF}"/>
          </ac:spMkLst>
        </pc:spChg>
        <pc:picChg chg="add mod">
          <ac:chgData name="Carly McPhee" userId="7fbb4ee2-039b-499f-8d32-588015e8a3c0" providerId="ADAL" clId="{5BF818F0-77F8-41D9-B86D-2364A90BB154}" dt="2022-03-03T03:43:46.072" v="7374" actId="1076"/>
          <ac:picMkLst>
            <pc:docMk/>
            <pc:sldMk cId="3615842511" sldId="346"/>
            <ac:picMk id="11" creationId="{0B16A8D7-EC0F-4E85-8FA1-85BBAED270DE}"/>
          </ac:picMkLst>
        </pc:picChg>
        <pc:picChg chg="add mod">
          <ac:chgData name="Carly McPhee" userId="7fbb4ee2-039b-499f-8d32-588015e8a3c0" providerId="ADAL" clId="{5BF818F0-77F8-41D9-B86D-2364A90BB154}" dt="2022-02-09T02:46:41.741" v="4988" actId="1076"/>
          <ac:picMkLst>
            <pc:docMk/>
            <pc:sldMk cId="3615842511" sldId="346"/>
            <ac:picMk id="12" creationId="{02F9B694-6078-4CD8-B7DF-2154635A604E}"/>
          </ac:picMkLst>
        </pc:picChg>
      </pc:sldChg>
      <pc:sldChg chg="addCm modCm">
        <pc:chgData name="Carly McPhee" userId="7fbb4ee2-039b-499f-8d32-588015e8a3c0" providerId="ADAL" clId="{5BF818F0-77F8-41D9-B86D-2364A90BB154}" dt="2022-03-03T04:01:21.535" v="7566"/>
        <pc:sldMkLst>
          <pc:docMk/>
          <pc:sldMk cId="208956290" sldId="347"/>
        </pc:sldMkLst>
      </pc:sldChg>
      <pc:sldChg chg="addSp delSp modSp add del mod">
        <pc:chgData name="Carly McPhee" userId="7fbb4ee2-039b-499f-8d32-588015e8a3c0" providerId="ADAL" clId="{5BF818F0-77F8-41D9-B86D-2364A90BB154}" dt="2022-02-08T07:49:59.570" v="2619" actId="2696"/>
        <pc:sldMkLst>
          <pc:docMk/>
          <pc:sldMk cId="2984808899" sldId="347"/>
        </pc:sldMkLst>
        <pc:spChg chg="mod">
          <ac:chgData name="Carly McPhee" userId="7fbb4ee2-039b-499f-8d32-588015e8a3c0" providerId="ADAL" clId="{5BF818F0-77F8-41D9-B86D-2364A90BB154}" dt="2022-02-08T07:08:08.867" v="1770" actId="20577"/>
          <ac:spMkLst>
            <pc:docMk/>
            <pc:sldMk cId="2984808899" sldId="347"/>
            <ac:spMk id="7" creationId="{26487DCF-8BC7-4F5F-81AE-2A2123C4E96C}"/>
          </ac:spMkLst>
        </pc:spChg>
        <pc:spChg chg="mod">
          <ac:chgData name="Carly McPhee" userId="7fbb4ee2-039b-499f-8d32-588015e8a3c0" providerId="ADAL" clId="{5BF818F0-77F8-41D9-B86D-2364A90BB154}" dt="2022-02-08T07:12:20.796" v="1792" actId="1076"/>
          <ac:spMkLst>
            <pc:docMk/>
            <pc:sldMk cId="2984808899" sldId="347"/>
            <ac:spMk id="9" creationId="{F3561C1B-C614-4710-AA51-B1CE534DB64A}"/>
          </ac:spMkLst>
        </pc:spChg>
        <pc:spChg chg="add mod">
          <ac:chgData name="Carly McPhee" userId="7fbb4ee2-039b-499f-8d32-588015e8a3c0" providerId="ADAL" clId="{5BF818F0-77F8-41D9-B86D-2364A90BB154}" dt="2022-02-08T07:12:24.026" v="1793" actId="1076"/>
          <ac:spMkLst>
            <pc:docMk/>
            <pc:sldMk cId="2984808899" sldId="347"/>
            <ac:spMk id="11" creationId="{6758E5B6-5B4F-49A2-8237-6A8302CF35AF}"/>
          </ac:spMkLst>
        </pc:spChg>
        <pc:spChg chg="add mod">
          <ac:chgData name="Carly McPhee" userId="7fbb4ee2-039b-499f-8d32-588015e8a3c0" providerId="ADAL" clId="{5BF818F0-77F8-41D9-B86D-2364A90BB154}" dt="2022-02-08T07:14:00.131" v="1809" actId="108"/>
          <ac:spMkLst>
            <pc:docMk/>
            <pc:sldMk cId="2984808899" sldId="347"/>
            <ac:spMk id="12" creationId="{E1B3A7BF-A68F-4B4F-BD53-CD59AFAD65C3}"/>
          </ac:spMkLst>
        </pc:spChg>
        <pc:picChg chg="add del">
          <ac:chgData name="Carly McPhee" userId="7fbb4ee2-039b-499f-8d32-588015e8a3c0" providerId="ADAL" clId="{5BF818F0-77F8-41D9-B86D-2364A90BB154}" dt="2022-02-08T07:11:29.028" v="1786"/>
          <ac:picMkLst>
            <pc:docMk/>
            <pc:sldMk cId="2984808899" sldId="347"/>
            <ac:picMk id="2" creationId="{8F162D5B-930E-4599-96EF-5A9040BEDBC7}"/>
          </ac:picMkLst>
        </pc:picChg>
        <pc:picChg chg="del">
          <ac:chgData name="Carly McPhee" userId="7fbb4ee2-039b-499f-8d32-588015e8a3c0" providerId="ADAL" clId="{5BF818F0-77F8-41D9-B86D-2364A90BB154}" dt="2022-02-08T07:08:11.483" v="1771" actId="478"/>
          <ac:picMkLst>
            <pc:docMk/>
            <pc:sldMk cId="2984808899" sldId="347"/>
            <ac:picMk id="4" creationId="{87DF3A48-128F-4135-9D9E-3B8908722E8F}"/>
          </ac:picMkLst>
        </pc:picChg>
      </pc:sldChg>
      <pc:sldChg chg="addSp delSp modSp add del mod">
        <pc:chgData name="Carly McPhee" userId="7fbb4ee2-039b-499f-8d32-588015e8a3c0" providerId="ADAL" clId="{5BF818F0-77F8-41D9-B86D-2364A90BB154}" dt="2022-02-10T07:59:23.453" v="7074" actId="2696"/>
        <pc:sldMkLst>
          <pc:docMk/>
          <pc:sldMk cId="4025017492" sldId="347"/>
        </pc:sldMkLst>
        <pc:spChg chg="add del">
          <ac:chgData name="Carly McPhee" userId="7fbb4ee2-039b-499f-8d32-588015e8a3c0" providerId="ADAL" clId="{5BF818F0-77F8-41D9-B86D-2364A90BB154}" dt="2022-02-10T05:46:46.833" v="6232" actId="22"/>
          <ac:spMkLst>
            <pc:docMk/>
            <pc:sldMk cId="4025017492" sldId="347"/>
            <ac:spMk id="9" creationId="{733044A5-7AE9-49D1-8FF9-8461C8AE722C}"/>
          </ac:spMkLst>
        </pc:spChg>
        <pc:spChg chg="add mod">
          <ac:chgData name="Carly McPhee" userId="7fbb4ee2-039b-499f-8d32-588015e8a3c0" providerId="ADAL" clId="{5BF818F0-77F8-41D9-B86D-2364A90BB154}" dt="2022-02-10T05:46:55.066" v="6234" actId="1076"/>
          <ac:spMkLst>
            <pc:docMk/>
            <pc:sldMk cId="4025017492" sldId="347"/>
            <ac:spMk id="11" creationId="{C7A4ADF1-FC13-44CA-9157-38DBB1B14DBA}"/>
          </ac:spMkLst>
        </pc:spChg>
        <pc:spChg chg="mod">
          <ac:chgData name="Carly McPhee" userId="7fbb4ee2-039b-499f-8d32-588015e8a3c0" providerId="ADAL" clId="{5BF818F0-77F8-41D9-B86D-2364A90BB154}" dt="2022-02-10T07:46:20.305" v="6866" actId="20577"/>
          <ac:spMkLst>
            <pc:docMk/>
            <pc:sldMk cId="4025017492" sldId="347"/>
            <ac:spMk id="12" creationId="{00000000-0000-0000-0000-000000000000}"/>
          </ac:spMkLst>
        </pc:spChg>
        <pc:picChg chg="del">
          <ac:chgData name="Carly McPhee" userId="7fbb4ee2-039b-499f-8d32-588015e8a3c0" providerId="ADAL" clId="{5BF818F0-77F8-41D9-B86D-2364A90BB154}" dt="2022-02-10T05:46:39.464" v="6230" actId="478"/>
          <ac:picMkLst>
            <pc:docMk/>
            <pc:sldMk cId="4025017492" sldId="347"/>
            <ac:picMk id="3" creationId="{662437DF-3783-405E-AE38-20D04A399E5B}"/>
          </ac:picMkLst>
        </pc:picChg>
      </pc:sldChg>
      <pc:sldChg chg="modSp add del mod">
        <pc:chgData name="Carly McPhee" userId="7fbb4ee2-039b-499f-8d32-588015e8a3c0" providerId="ADAL" clId="{5BF818F0-77F8-41D9-B86D-2364A90BB154}" dt="2022-02-08T07:44:24.320" v="2513" actId="47"/>
        <pc:sldMkLst>
          <pc:docMk/>
          <pc:sldMk cId="1695288660" sldId="348"/>
        </pc:sldMkLst>
        <pc:spChg chg="mod">
          <ac:chgData name="Carly McPhee" userId="7fbb4ee2-039b-499f-8d32-588015e8a3c0" providerId="ADAL" clId="{5BF818F0-77F8-41D9-B86D-2364A90BB154}" dt="2022-02-08T07:15:17.483" v="1818" actId="20577"/>
          <ac:spMkLst>
            <pc:docMk/>
            <pc:sldMk cId="1695288660" sldId="348"/>
            <ac:spMk id="7" creationId="{26487DCF-8BC7-4F5F-81AE-2A2123C4E96C}"/>
          </ac:spMkLst>
        </pc:spChg>
        <pc:spChg chg="mod">
          <ac:chgData name="Carly McPhee" userId="7fbb4ee2-039b-499f-8d32-588015e8a3c0" providerId="ADAL" clId="{5BF818F0-77F8-41D9-B86D-2364A90BB154}" dt="2022-02-08T07:14:56.825" v="1812" actId="27636"/>
          <ac:spMkLst>
            <pc:docMk/>
            <pc:sldMk cId="1695288660" sldId="348"/>
            <ac:spMk id="9" creationId="{F3561C1B-C614-4710-AA51-B1CE534DB64A}"/>
          </ac:spMkLst>
        </pc:spChg>
        <pc:spChg chg="mod">
          <ac:chgData name="Carly McPhee" userId="7fbb4ee2-039b-499f-8d32-588015e8a3c0" providerId="ADAL" clId="{5BF818F0-77F8-41D9-B86D-2364A90BB154}" dt="2022-02-08T07:15:41.192" v="1820" actId="27636"/>
          <ac:spMkLst>
            <pc:docMk/>
            <pc:sldMk cId="1695288660" sldId="348"/>
            <ac:spMk id="11" creationId="{6758E5B6-5B4F-49A2-8237-6A8302CF35AF}"/>
          </ac:spMkLst>
        </pc:spChg>
        <pc:spChg chg="mod">
          <ac:chgData name="Carly McPhee" userId="7fbb4ee2-039b-499f-8d32-588015e8a3c0" providerId="ADAL" clId="{5BF818F0-77F8-41D9-B86D-2364A90BB154}" dt="2022-02-08T07:16:45.592" v="1826" actId="27636"/>
          <ac:spMkLst>
            <pc:docMk/>
            <pc:sldMk cId="1695288660" sldId="348"/>
            <ac:spMk id="12" creationId="{E1B3A7BF-A68F-4B4F-BD53-CD59AFAD65C3}"/>
          </ac:spMkLst>
        </pc:spChg>
      </pc:sldChg>
    </pc:docChg>
  </pc:docChgLst>
  <pc:docChgLst>
    <pc:chgData name="Julie Bullas" userId="24dec7c5-7318-4fa9-8188-8f803c81a1a2" providerId="ADAL" clId="{2F72DDF5-2A2A-437B-AEB0-5F23349DCF15}"/>
    <pc:docChg chg="modSld sldOrd">
      <pc:chgData name="Julie Bullas" userId="24dec7c5-7318-4fa9-8188-8f803c81a1a2" providerId="ADAL" clId="{2F72DDF5-2A2A-437B-AEB0-5F23349DCF15}" dt="2022-02-15T02:24:19.846" v="1"/>
      <pc:docMkLst>
        <pc:docMk/>
      </pc:docMkLst>
      <pc:sldChg chg="ord">
        <pc:chgData name="Julie Bullas" userId="24dec7c5-7318-4fa9-8188-8f803c81a1a2" providerId="ADAL" clId="{2F72DDF5-2A2A-437B-AEB0-5F23349DCF15}" dt="2022-02-15T02:24:19.846" v="1"/>
        <pc:sldMkLst>
          <pc:docMk/>
          <pc:sldMk cId="1490871431" sldId="294"/>
        </pc:sldMkLst>
      </pc:sldChg>
    </pc:docChg>
  </pc:docChgLst>
  <pc:docChgLst>
    <pc:chgData name="Janice McLoughlin" userId="56a6d87d-2f2d-4c8a-ae9b-48de1fc70655" providerId="ADAL" clId="{2609FA33-A30B-473B-8FC1-71B2B1096A49}"/>
    <pc:docChg chg="modSld">
      <pc:chgData name="Janice McLoughlin" userId="56a6d87d-2f2d-4c8a-ae9b-48de1fc70655" providerId="ADAL" clId="{2609FA33-A30B-473B-8FC1-71B2B1096A49}" dt="2022-04-20T15:33:46.666" v="106" actId="20577"/>
      <pc:docMkLst>
        <pc:docMk/>
      </pc:docMkLst>
      <pc:sldChg chg="modSp mod">
        <pc:chgData name="Janice McLoughlin" userId="56a6d87d-2f2d-4c8a-ae9b-48de1fc70655" providerId="ADAL" clId="{2609FA33-A30B-473B-8FC1-71B2B1096A49}" dt="2022-04-20T15:33:46.666" v="106" actId="20577"/>
        <pc:sldMkLst>
          <pc:docMk/>
          <pc:sldMk cId="458251460" sldId="295"/>
        </pc:sldMkLst>
        <pc:spChg chg="mod">
          <ac:chgData name="Janice McLoughlin" userId="56a6d87d-2f2d-4c8a-ae9b-48de1fc70655" providerId="ADAL" clId="{2609FA33-A30B-473B-8FC1-71B2B1096A49}" dt="2022-04-20T15:33:46.666" v="106" actId="20577"/>
          <ac:spMkLst>
            <pc:docMk/>
            <pc:sldMk cId="458251460" sldId="295"/>
            <ac:spMk id="11" creationId="{F85C5BBA-E73E-7F4B-80C9-6CB3BD095FE0}"/>
          </ac:spMkLst>
        </pc:spChg>
        <pc:spChg chg="mod">
          <ac:chgData name="Janice McLoughlin" userId="56a6d87d-2f2d-4c8a-ae9b-48de1fc70655" providerId="ADAL" clId="{2609FA33-A30B-473B-8FC1-71B2B1096A49}" dt="2022-04-20T15:32:22.784" v="29" actId="6549"/>
          <ac:spMkLst>
            <pc:docMk/>
            <pc:sldMk cId="458251460" sldId="295"/>
            <ac:spMk id="13" creationId="{75C48B38-FBBF-5549-90FE-5D2879F97FEC}"/>
          </ac:spMkLst>
        </pc:spChg>
      </pc:sldChg>
    </pc:docChg>
  </pc:docChgLst>
  <pc:docChgLst>
    <pc:chgData name="Janice McLoughlin" userId="56a6d87d-2f2d-4c8a-ae9b-48de1fc70655" providerId="ADAL" clId="{8559C7E9-1C0F-4874-A026-E574848F995E}"/>
    <pc:docChg chg="undo custSel addSld delSld modSld sldOrd modSection">
      <pc:chgData name="Janice McLoughlin" userId="56a6d87d-2f2d-4c8a-ae9b-48de1fc70655" providerId="ADAL" clId="{8559C7E9-1C0F-4874-A026-E574848F995E}" dt="2022-03-29T01:49:44.203" v="38" actId="1076"/>
      <pc:docMkLst>
        <pc:docMk/>
      </pc:docMkLst>
      <pc:sldChg chg="add del">
        <pc:chgData name="Janice McLoughlin" userId="56a6d87d-2f2d-4c8a-ae9b-48de1fc70655" providerId="ADAL" clId="{8559C7E9-1C0F-4874-A026-E574848F995E}" dt="2022-03-29T01:37:21.959" v="18"/>
        <pc:sldMkLst>
          <pc:docMk/>
          <pc:sldMk cId="402765206" sldId="281"/>
        </pc:sldMkLst>
      </pc:sldChg>
      <pc:sldChg chg="ord">
        <pc:chgData name="Janice McLoughlin" userId="56a6d87d-2f2d-4c8a-ae9b-48de1fc70655" providerId="ADAL" clId="{8559C7E9-1C0F-4874-A026-E574848F995E}" dt="2022-03-29T00:53:00.044" v="0" actId="20578"/>
        <pc:sldMkLst>
          <pc:docMk/>
          <pc:sldMk cId="1341569125" sldId="285"/>
        </pc:sldMkLst>
      </pc:sldChg>
      <pc:sldChg chg="addSp delSp modSp mod">
        <pc:chgData name="Janice McLoughlin" userId="56a6d87d-2f2d-4c8a-ae9b-48de1fc70655" providerId="ADAL" clId="{8559C7E9-1C0F-4874-A026-E574848F995E}" dt="2022-03-29T01:33:11.800" v="13" actId="1076"/>
        <pc:sldMkLst>
          <pc:docMk/>
          <pc:sldMk cId="458251460" sldId="295"/>
        </pc:sldMkLst>
        <pc:spChg chg="del">
          <ac:chgData name="Janice McLoughlin" userId="56a6d87d-2f2d-4c8a-ae9b-48de1fc70655" providerId="ADAL" clId="{8559C7E9-1C0F-4874-A026-E574848F995E}" dt="2022-03-29T00:54:00.699" v="8" actId="478"/>
          <ac:spMkLst>
            <pc:docMk/>
            <pc:sldMk cId="458251460" sldId="295"/>
            <ac:spMk id="2" creationId="{F0C70A88-8352-4072-9DE5-69FE754DC958}"/>
          </ac:spMkLst>
        </pc:spChg>
        <pc:picChg chg="add mod">
          <ac:chgData name="Janice McLoughlin" userId="56a6d87d-2f2d-4c8a-ae9b-48de1fc70655" providerId="ADAL" clId="{8559C7E9-1C0F-4874-A026-E574848F995E}" dt="2022-03-29T01:33:11.800" v="13" actId="1076"/>
          <ac:picMkLst>
            <pc:docMk/>
            <pc:sldMk cId="458251460" sldId="295"/>
            <ac:picMk id="4" creationId="{5A48162A-4F1C-4554-9AEB-7CB598BE446D}"/>
          </ac:picMkLst>
        </pc:picChg>
        <pc:picChg chg="del">
          <ac:chgData name="Janice McLoughlin" userId="56a6d87d-2f2d-4c8a-ae9b-48de1fc70655" providerId="ADAL" clId="{8559C7E9-1C0F-4874-A026-E574848F995E}" dt="2022-03-29T00:53:58.104" v="7" actId="478"/>
          <ac:picMkLst>
            <pc:docMk/>
            <pc:sldMk cId="458251460" sldId="295"/>
            <ac:picMk id="5" creationId="{34A4E12F-8FA4-4FA8-BCDA-1E5163322EC9}"/>
          </ac:picMkLst>
        </pc:picChg>
      </pc:sldChg>
      <pc:sldChg chg="modSp mod">
        <pc:chgData name="Janice McLoughlin" userId="56a6d87d-2f2d-4c8a-ae9b-48de1fc70655" providerId="ADAL" clId="{8559C7E9-1C0F-4874-A026-E574848F995E}" dt="2022-03-29T00:53:22.331" v="2" actId="13926"/>
        <pc:sldMkLst>
          <pc:docMk/>
          <pc:sldMk cId="3371310736" sldId="296"/>
        </pc:sldMkLst>
        <pc:spChg chg="mod">
          <ac:chgData name="Janice McLoughlin" userId="56a6d87d-2f2d-4c8a-ae9b-48de1fc70655" providerId="ADAL" clId="{8559C7E9-1C0F-4874-A026-E574848F995E}" dt="2022-03-29T00:53:22.331" v="2" actId="13926"/>
          <ac:spMkLst>
            <pc:docMk/>
            <pc:sldMk cId="3371310736" sldId="296"/>
            <ac:spMk id="7" creationId="{F6AB5E2E-C785-4D8A-A834-764DC1E33637}"/>
          </ac:spMkLst>
        </pc:spChg>
      </pc:sldChg>
      <pc:sldChg chg="delSp">
        <pc:chgData name="Janice McLoughlin" userId="56a6d87d-2f2d-4c8a-ae9b-48de1fc70655" providerId="ADAL" clId="{8559C7E9-1C0F-4874-A026-E574848F995E}" dt="2022-03-29T01:37:02.072" v="14"/>
        <pc:sldMkLst>
          <pc:docMk/>
          <pc:sldMk cId="167531570" sldId="304"/>
        </pc:sldMkLst>
        <pc:picChg chg="del">
          <ac:chgData name="Janice McLoughlin" userId="56a6d87d-2f2d-4c8a-ae9b-48de1fc70655" providerId="ADAL" clId="{8559C7E9-1C0F-4874-A026-E574848F995E}" dt="2022-03-29T01:37:02.072" v="14"/>
          <ac:picMkLst>
            <pc:docMk/>
            <pc:sldMk cId="167531570" sldId="304"/>
            <ac:picMk id="2" creationId="{CDC78F67-29AA-44BD-9F67-745F0F030E53}"/>
          </ac:picMkLst>
        </pc:picChg>
      </pc:sldChg>
      <pc:sldChg chg="delCm">
        <pc:chgData name="Janice McLoughlin" userId="56a6d87d-2f2d-4c8a-ae9b-48de1fc70655" providerId="ADAL" clId="{8559C7E9-1C0F-4874-A026-E574848F995E}" dt="2022-03-29T01:40:11.047" v="21" actId="1592"/>
        <pc:sldMkLst>
          <pc:docMk/>
          <pc:sldMk cId="1420258381" sldId="305"/>
        </pc:sldMkLst>
      </pc:sldChg>
      <pc:sldChg chg="modSp mod">
        <pc:chgData name="Janice McLoughlin" userId="56a6d87d-2f2d-4c8a-ae9b-48de1fc70655" providerId="ADAL" clId="{8559C7E9-1C0F-4874-A026-E574848F995E}" dt="2022-03-29T01:49:31.344" v="37" actId="13926"/>
        <pc:sldMkLst>
          <pc:docMk/>
          <pc:sldMk cId="1292669626" sldId="308"/>
        </pc:sldMkLst>
        <pc:spChg chg="mod">
          <ac:chgData name="Janice McLoughlin" userId="56a6d87d-2f2d-4c8a-ae9b-48de1fc70655" providerId="ADAL" clId="{8559C7E9-1C0F-4874-A026-E574848F995E}" dt="2022-03-29T01:49:31.344" v="37" actId="13926"/>
          <ac:spMkLst>
            <pc:docMk/>
            <pc:sldMk cId="1292669626" sldId="308"/>
            <ac:spMk id="9" creationId="{6AAACA5E-C1E0-47D4-BE24-44F0755ACD00}"/>
          </ac:spMkLst>
        </pc:spChg>
      </pc:sldChg>
      <pc:sldChg chg="del">
        <pc:chgData name="Janice McLoughlin" userId="56a6d87d-2f2d-4c8a-ae9b-48de1fc70655" providerId="ADAL" clId="{8559C7E9-1C0F-4874-A026-E574848F995E}" dt="2022-03-29T01:37:17.477" v="17" actId="47"/>
        <pc:sldMkLst>
          <pc:docMk/>
          <pc:sldMk cId="3379260750" sldId="310"/>
        </pc:sldMkLst>
      </pc:sldChg>
      <pc:sldChg chg="addSp delSp modSp mod">
        <pc:chgData name="Janice McLoughlin" userId="56a6d87d-2f2d-4c8a-ae9b-48de1fc70655" providerId="ADAL" clId="{8559C7E9-1C0F-4874-A026-E574848F995E}" dt="2022-03-29T01:48:32.518" v="35" actId="1076"/>
        <pc:sldMkLst>
          <pc:docMk/>
          <pc:sldMk cId="1224951658" sldId="313"/>
        </pc:sldMkLst>
        <pc:spChg chg="del">
          <ac:chgData name="Janice McLoughlin" userId="56a6d87d-2f2d-4c8a-ae9b-48de1fc70655" providerId="ADAL" clId="{8559C7E9-1C0F-4874-A026-E574848F995E}" dt="2022-03-29T01:41:12.318" v="24" actId="478"/>
          <ac:spMkLst>
            <pc:docMk/>
            <pc:sldMk cId="1224951658" sldId="313"/>
            <ac:spMk id="2" creationId="{2E9913A6-69AF-4303-9998-1371E1C8069A}"/>
          </ac:spMkLst>
        </pc:spChg>
        <pc:picChg chg="del">
          <ac:chgData name="Janice McLoughlin" userId="56a6d87d-2f2d-4c8a-ae9b-48de1fc70655" providerId="ADAL" clId="{8559C7E9-1C0F-4874-A026-E574848F995E}" dt="2022-03-29T01:41:08.366" v="22" actId="478"/>
          <ac:picMkLst>
            <pc:docMk/>
            <pc:sldMk cId="1224951658" sldId="313"/>
            <ac:picMk id="3" creationId="{E9CC181F-643F-43BC-940A-2F088C496314}"/>
          </ac:picMkLst>
        </pc:picChg>
        <pc:picChg chg="del">
          <ac:chgData name="Janice McLoughlin" userId="56a6d87d-2f2d-4c8a-ae9b-48de1fc70655" providerId="ADAL" clId="{8559C7E9-1C0F-4874-A026-E574848F995E}" dt="2022-03-29T01:41:10.034" v="23" actId="478"/>
          <ac:picMkLst>
            <pc:docMk/>
            <pc:sldMk cId="1224951658" sldId="313"/>
            <ac:picMk id="5" creationId="{A1C64634-AA7B-4FAD-ACE9-772360EC57B7}"/>
          </ac:picMkLst>
        </pc:picChg>
        <pc:picChg chg="add mod">
          <ac:chgData name="Janice McLoughlin" userId="56a6d87d-2f2d-4c8a-ae9b-48de1fc70655" providerId="ADAL" clId="{8559C7E9-1C0F-4874-A026-E574848F995E}" dt="2022-03-29T01:46:09.633" v="28" actId="14100"/>
          <ac:picMkLst>
            <pc:docMk/>
            <pc:sldMk cId="1224951658" sldId="313"/>
            <ac:picMk id="6" creationId="{5497E926-7468-45DE-8B42-B090BE13B80D}"/>
          </ac:picMkLst>
        </pc:picChg>
        <pc:picChg chg="add mod">
          <ac:chgData name="Janice McLoughlin" userId="56a6d87d-2f2d-4c8a-ae9b-48de1fc70655" providerId="ADAL" clId="{8559C7E9-1C0F-4874-A026-E574848F995E}" dt="2022-03-29T01:48:32.518" v="35" actId="1076"/>
          <ac:picMkLst>
            <pc:docMk/>
            <pc:sldMk cId="1224951658" sldId="313"/>
            <ac:picMk id="9" creationId="{E8789CC4-7C03-4A98-94C9-81C089B3206E}"/>
          </ac:picMkLst>
        </pc:picChg>
      </pc:sldChg>
      <pc:sldChg chg="modSp mod">
        <pc:chgData name="Janice McLoughlin" userId="56a6d87d-2f2d-4c8a-ae9b-48de1fc70655" providerId="ADAL" clId="{8559C7E9-1C0F-4874-A026-E574848F995E}" dt="2022-03-29T00:53:15.827" v="1" actId="6549"/>
        <pc:sldMkLst>
          <pc:docMk/>
          <pc:sldMk cId="543611124" sldId="316"/>
        </pc:sldMkLst>
        <pc:spChg chg="mod">
          <ac:chgData name="Janice McLoughlin" userId="56a6d87d-2f2d-4c8a-ae9b-48de1fc70655" providerId="ADAL" clId="{8559C7E9-1C0F-4874-A026-E574848F995E}" dt="2022-03-29T00:53:15.827" v="1" actId="6549"/>
          <ac:spMkLst>
            <pc:docMk/>
            <pc:sldMk cId="543611124" sldId="316"/>
            <ac:spMk id="6" creationId="{DC28D13C-3003-4D53-AC68-4B901593996E}"/>
          </ac:spMkLst>
        </pc:spChg>
      </pc:sldChg>
      <pc:sldChg chg="delSp modSp mod">
        <pc:chgData name="Janice McLoughlin" userId="56a6d87d-2f2d-4c8a-ae9b-48de1fc70655" providerId="ADAL" clId="{8559C7E9-1C0F-4874-A026-E574848F995E}" dt="2022-03-29T00:53:48.913" v="6" actId="1076"/>
        <pc:sldMkLst>
          <pc:docMk/>
          <pc:sldMk cId="2384713741" sldId="321"/>
        </pc:sldMkLst>
        <pc:spChg chg="del">
          <ac:chgData name="Janice McLoughlin" userId="56a6d87d-2f2d-4c8a-ae9b-48de1fc70655" providerId="ADAL" clId="{8559C7E9-1C0F-4874-A026-E574848F995E}" dt="2022-03-29T00:53:33.327" v="3" actId="478"/>
          <ac:spMkLst>
            <pc:docMk/>
            <pc:sldMk cId="2384713741" sldId="321"/>
            <ac:spMk id="4" creationId="{0D603D9B-F8FF-4183-BA67-83B8A433CCC6}"/>
          </ac:spMkLst>
        </pc:spChg>
        <pc:spChg chg="mod">
          <ac:chgData name="Janice McLoughlin" userId="56a6d87d-2f2d-4c8a-ae9b-48de1fc70655" providerId="ADAL" clId="{8559C7E9-1C0F-4874-A026-E574848F995E}" dt="2022-03-29T00:53:48.913" v="6" actId="1076"/>
          <ac:spMkLst>
            <pc:docMk/>
            <pc:sldMk cId="2384713741" sldId="321"/>
            <ac:spMk id="9" creationId="{748471D8-096D-4C84-B39F-A0A4CA5C25F0}"/>
          </ac:spMkLst>
        </pc:spChg>
        <pc:spChg chg="mod">
          <ac:chgData name="Janice McLoughlin" userId="56a6d87d-2f2d-4c8a-ae9b-48de1fc70655" providerId="ADAL" clId="{8559C7E9-1C0F-4874-A026-E574848F995E}" dt="2022-03-29T00:53:48.913" v="6" actId="1076"/>
          <ac:spMkLst>
            <pc:docMk/>
            <pc:sldMk cId="2384713741" sldId="321"/>
            <ac:spMk id="11" creationId="{406CC6D2-5C27-41CA-BA68-9864747744CA}"/>
          </ac:spMkLst>
        </pc:spChg>
        <pc:spChg chg="mod">
          <ac:chgData name="Janice McLoughlin" userId="56a6d87d-2f2d-4c8a-ae9b-48de1fc70655" providerId="ADAL" clId="{8559C7E9-1C0F-4874-A026-E574848F995E}" dt="2022-03-29T00:53:48.913" v="6" actId="1076"/>
          <ac:spMkLst>
            <pc:docMk/>
            <pc:sldMk cId="2384713741" sldId="321"/>
            <ac:spMk id="14" creationId="{3EFABE28-E4F1-4921-BDA2-79C6B46DF1F6}"/>
          </ac:spMkLst>
        </pc:spChg>
        <pc:spChg chg="mod">
          <ac:chgData name="Janice McLoughlin" userId="56a6d87d-2f2d-4c8a-ae9b-48de1fc70655" providerId="ADAL" clId="{8559C7E9-1C0F-4874-A026-E574848F995E}" dt="2022-03-29T00:53:48.913" v="6" actId="1076"/>
          <ac:spMkLst>
            <pc:docMk/>
            <pc:sldMk cId="2384713741" sldId="321"/>
            <ac:spMk id="15" creationId="{40F2D10F-D297-4561-B795-FAF8000EC38E}"/>
          </ac:spMkLst>
        </pc:spChg>
        <pc:picChg chg="del">
          <ac:chgData name="Janice McLoughlin" userId="56a6d87d-2f2d-4c8a-ae9b-48de1fc70655" providerId="ADAL" clId="{8559C7E9-1C0F-4874-A026-E574848F995E}" dt="2022-03-29T00:53:33.327" v="3" actId="478"/>
          <ac:picMkLst>
            <pc:docMk/>
            <pc:sldMk cId="2384713741" sldId="321"/>
            <ac:picMk id="3" creationId="{5F83275D-F4E0-449A-A514-A9E71F26B9E1}"/>
          </ac:picMkLst>
        </pc:picChg>
        <pc:picChg chg="mod">
          <ac:chgData name="Janice McLoughlin" userId="56a6d87d-2f2d-4c8a-ae9b-48de1fc70655" providerId="ADAL" clId="{8559C7E9-1C0F-4874-A026-E574848F995E}" dt="2022-03-29T00:53:48.913" v="6" actId="1076"/>
          <ac:picMkLst>
            <pc:docMk/>
            <pc:sldMk cId="2384713741" sldId="321"/>
            <ac:picMk id="5" creationId="{B487406C-3D2A-44BB-8904-F75F3A30A0A3}"/>
          </ac:picMkLst>
        </pc:picChg>
        <pc:picChg chg="mod">
          <ac:chgData name="Janice McLoughlin" userId="56a6d87d-2f2d-4c8a-ae9b-48de1fc70655" providerId="ADAL" clId="{8559C7E9-1C0F-4874-A026-E574848F995E}" dt="2022-03-29T00:53:48.913" v="6" actId="1076"/>
          <ac:picMkLst>
            <pc:docMk/>
            <pc:sldMk cId="2384713741" sldId="321"/>
            <ac:picMk id="12" creationId="{C7AF1774-E094-4D13-9E28-C392C846A731}"/>
          </ac:picMkLst>
        </pc:picChg>
      </pc:sldChg>
      <pc:sldChg chg="modSp mod">
        <pc:chgData name="Janice McLoughlin" userId="56a6d87d-2f2d-4c8a-ae9b-48de1fc70655" providerId="ADAL" clId="{8559C7E9-1C0F-4874-A026-E574848F995E}" dt="2022-03-29T01:49:44.203" v="38" actId="1076"/>
        <pc:sldMkLst>
          <pc:docMk/>
          <pc:sldMk cId="1087596060" sldId="343"/>
        </pc:sldMkLst>
        <pc:spChg chg="mod">
          <ac:chgData name="Janice McLoughlin" userId="56a6d87d-2f2d-4c8a-ae9b-48de1fc70655" providerId="ADAL" clId="{8559C7E9-1C0F-4874-A026-E574848F995E}" dt="2022-03-29T01:49:44.203" v="38" actId="1076"/>
          <ac:spMkLst>
            <pc:docMk/>
            <pc:sldMk cId="1087596060" sldId="343"/>
            <ac:spMk id="13" creationId="{75C48B38-FBBF-5549-90FE-5D2879F97FEC}"/>
          </ac:spMkLst>
        </pc:spChg>
      </pc:sldChg>
      <pc:sldChg chg="modSp mod">
        <pc:chgData name="Janice McLoughlin" userId="56a6d87d-2f2d-4c8a-ae9b-48de1fc70655" providerId="ADAL" clId="{8559C7E9-1C0F-4874-A026-E574848F995E}" dt="2022-03-29T01:49:21.655" v="36" actId="13926"/>
        <pc:sldMkLst>
          <pc:docMk/>
          <pc:sldMk cId="2752574187" sldId="344"/>
        </pc:sldMkLst>
        <pc:spChg chg="mod">
          <ac:chgData name="Janice McLoughlin" userId="56a6d87d-2f2d-4c8a-ae9b-48de1fc70655" providerId="ADAL" clId="{8559C7E9-1C0F-4874-A026-E574848F995E}" dt="2022-03-29T01:49:21.655" v="36" actId="13926"/>
          <ac:spMkLst>
            <pc:docMk/>
            <pc:sldMk cId="2752574187" sldId="344"/>
            <ac:spMk id="7" creationId="{8004B856-EA98-46BD-882F-8E78FC38D37A}"/>
          </ac:spMkLst>
        </pc:spChg>
      </pc:sldChg>
      <pc:sldChg chg="delCm modCm">
        <pc:chgData name="Janice McLoughlin" userId="56a6d87d-2f2d-4c8a-ae9b-48de1fc70655" providerId="ADAL" clId="{8559C7E9-1C0F-4874-A026-E574848F995E}" dt="2022-03-29T01:39:07.506" v="20" actId="1592"/>
        <pc:sldMkLst>
          <pc:docMk/>
          <pc:sldMk cId="3615842511" sldId="346"/>
        </pc:sldMkLst>
      </pc:sldChg>
    </pc:docChg>
  </pc:docChgLst>
  <pc:docChgLst>
    <pc:chgData name="Janice McLoughlin" userId="S::janice.mcloughlin@onrsr.com.au::56a6d87d-2f2d-4c8a-ae9b-48de1fc70655" providerId="AD" clId="Web-{ADBD9878-E925-B165-9868-9924AFAC84CF}"/>
    <pc:docChg chg="addSld delSld modSld">
      <pc:chgData name="Janice McLoughlin" userId="S::janice.mcloughlin@onrsr.com.au::56a6d87d-2f2d-4c8a-ae9b-48de1fc70655" providerId="AD" clId="Web-{ADBD9878-E925-B165-9868-9924AFAC84CF}" dt="2022-02-13T21:48:05.030" v="105" actId="20577"/>
      <pc:docMkLst>
        <pc:docMk/>
      </pc:docMkLst>
      <pc:sldChg chg="del">
        <pc:chgData name="Janice McLoughlin" userId="S::janice.mcloughlin@onrsr.com.au::56a6d87d-2f2d-4c8a-ae9b-48de1fc70655" providerId="AD" clId="Web-{ADBD9878-E925-B165-9868-9924AFAC84CF}" dt="2022-02-13T21:16:21.746" v="0"/>
        <pc:sldMkLst>
          <pc:docMk/>
          <pc:sldMk cId="1587852580" sldId="278"/>
        </pc:sldMkLst>
      </pc:sldChg>
      <pc:sldChg chg="addSp modSp">
        <pc:chgData name="Janice McLoughlin" userId="S::janice.mcloughlin@onrsr.com.au::56a6d87d-2f2d-4c8a-ae9b-48de1fc70655" providerId="AD" clId="Web-{ADBD9878-E925-B165-9868-9924AFAC84CF}" dt="2022-02-13T21:19:48.531" v="50" actId="20577"/>
        <pc:sldMkLst>
          <pc:docMk/>
          <pc:sldMk cId="458251460" sldId="295"/>
        </pc:sldMkLst>
        <pc:spChg chg="add mod">
          <ac:chgData name="Janice McLoughlin" userId="S::janice.mcloughlin@onrsr.com.au::56a6d87d-2f2d-4c8a-ae9b-48de1fc70655" providerId="AD" clId="Web-{ADBD9878-E925-B165-9868-9924AFAC84CF}" dt="2022-02-13T21:19:48.531" v="50" actId="20577"/>
          <ac:spMkLst>
            <pc:docMk/>
            <pc:sldMk cId="458251460" sldId="295"/>
            <ac:spMk id="2" creationId="{F0C70A88-8352-4072-9DE5-69FE754DC958}"/>
          </ac:spMkLst>
        </pc:spChg>
      </pc:sldChg>
      <pc:sldChg chg="modSp">
        <pc:chgData name="Janice McLoughlin" userId="S::janice.mcloughlin@onrsr.com.au::56a6d87d-2f2d-4c8a-ae9b-48de1fc70655" providerId="AD" clId="Web-{ADBD9878-E925-B165-9868-9924AFAC84CF}" dt="2022-02-13T21:18:21.795" v="20" actId="20577"/>
        <pc:sldMkLst>
          <pc:docMk/>
          <pc:sldMk cId="3371310736" sldId="296"/>
        </pc:sldMkLst>
        <pc:spChg chg="mod">
          <ac:chgData name="Janice McLoughlin" userId="S::janice.mcloughlin@onrsr.com.au::56a6d87d-2f2d-4c8a-ae9b-48de1fc70655" providerId="AD" clId="Web-{ADBD9878-E925-B165-9868-9924AFAC84CF}" dt="2022-02-13T21:18:21.795" v="20" actId="20577"/>
          <ac:spMkLst>
            <pc:docMk/>
            <pc:sldMk cId="3371310736" sldId="296"/>
            <ac:spMk id="7" creationId="{F6AB5E2E-C785-4D8A-A834-764DC1E33637}"/>
          </ac:spMkLst>
        </pc:spChg>
      </pc:sldChg>
      <pc:sldChg chg="modSp">
        <pc:chgData name="Janice McLoughlin" userId="S::janice.mcloughlin@onrsr.com.au::56a6d87d-2f2d-4c8a-ae9b-48de1fc70655" providerId="AD" clId="Web-{ADBD9878-E925-B165-9868-9924AFAC84CF}" dt="2022-02-13T21:48:05.030" v="105" actId="20577"/>
        <pc:sldMkLst>
          <pc:docMk/>
          <pc:sldMk cId="3467377438" sldId="315"/>
        </pc:sldMkLst>
        <pc:spChg chg="mod">
          <ac:chgData name="Janice McLoughlin" userId="S::janice.mcloughlin@onrsr.com.au::56a6d87d-2f2d-4c8a-ae9b-48de1fc70655" providerId="AD" clId="Web-{ADBD9878-E925-B165-9868-9924AFAC84CF}" dt="2022-02-13T21:48:05.030" v="105" actId="20577"/>
          <ac:spMkLst>
            <pc:docMk/>
            <pc:sldMk cId="3467377438" sldId="315"/>
            <ac:spMk id="11" creationId="{46B74DAC-20F4-4669-9E55-5429FD04D453}"/>
          </ac:spMkLst>
        </pc:spChg>
        <pc:spChg chg="mod">
          <ac:chgData name="Janice McLoughlin" userId="S::janice.mcloughlin@onrsr.com.au::56a6d87d-2f2d-4c8a-ae9b-48de1fc70655" providerId="AD" clId="Web-{ADBD9878-E925-B165-9868-9924AFAC84CF}" dt="2022-02-13T21:24:16.410" v="100" actId="20577"/>
          <ac:spMkLst>
            <pc:docMk/>
            <pc:sldMk cId="3467377438" sldId="315"/>
            <ac:spMk id="16" creationId="{0053F7B6-EC7D-4230-ACEE-05C1B7EAB85E}"/>
          </ac:spMkLst>
        </pc:spChg>
      </pc:sldChg>
      <pc:sldChg chg="modSp">
        <pc:chgData name="Janice McLoughlin" userId="S::janice.mcloughlin@onrsr.com.au::56a6d87d-2f2d-4c8a-ae9b-48de1fc70655" providerId="AD" clId="Web-{ADBD9878-E925-B165-9868-9924AFAC84CF}" dt="2022-02-13T21:17:24.747" v="16" actId="20577"/>
        <pc:sldMkLst>
          <pc:docMk/>
          <pc:sldMk cId="543611124" sldId="316"/>
        </pc:sldMkLst>
        <pc:spChg chg="mod">
          <ac:chgData name="Janice McLoughlin" userId="S::janice.mcloughlin@onrsr.com.au::56a6d87d-2f2d-4c8a-ae9b-48de1fc70655" providerId="AD" clId="Web-{ADBD9878-E925-B165-9868-9924AFAC84CF}" dt="2022-02-13T21:17:24.747" v="16" actId="20577"/>
          <ac:spMkLst>
            <pc:docMk/>
            <pc:sldMk cId="543611124" sldId="316"/>
            <ac:spMk id="6" creationId="{DC28D13C-3003-4D53-AC68-4B901593996E}"/>
          </ac:spMkLst>
        </pc:spChg>
      </pc:sldChg>
      <pc:sldChg chg="modSp">
        <pc:chgData name="Janice McLoughlin" userId="S::janice.mcloughlin@onrsr.com.au::56a6d87d-2f2d-4c8a-ae9b-48de1fc70655" providerId="AD" clId="Web-{ADBD9878-E925-B165-9868-9924AFAC84CF}" dt="2022-02-13T21:18:53.436" v="21" actId="20577"/>
        <pc:sldMkLst>
          <pc:docMk/>
          <pc:sldMk cId="2384713741" sldId="321"/>
        </pc:sldMkLst>
        <pc:spChg chg="mod">
          <ac:chgData name="Janice McLoughlin" userId="S::janice.mcloughlin@onrsr.com.au::56a6d87d-2f2d-4c8a-ae9b-48de1fc70655" providerId="AD" clId="Web-{ADBD9878-E925-B165-9868-9924AFAC84CF}" dt="2022-02-13T21:18:53.436" v="21" actId="20577"/>
          <ac:spMkLst>
            <pc:docMk/>
            <pc:sldMk cId="2384713741" sldId="321"/>
            <ac:spMk id="4" creationId="{0D603D9B-F8FF-4183-BA67-83B8A433CCC6}"/>
          </ac:spMkLst>
        </pc:spChg>
      </pc:sldChg>
      <pc:sldChg chg="modSp">
        <pc:chgData name="Janice McLoughlin" userId="S::janice.mcloughlin@onrsr.com.au::56a6d87d-2f2d-4c8a-ae9b-48de1fc70655" providerId="AD" clId="Web-{ADBD9878-E925-B165-9868-9924AFAC84CF}" dt="2022-02-13T21:20:36.594" v="59" actId="20577"/>
        <pc:sldMkLst>
          <pc:docMk/>
          <pc:sldMk cId="2259120376" sldId="327"/>
        </pc:sldMkLst>
        <pc:spChg chg="mod">
          <ac:chgData name="Janice McLoughlin" userId="S::janice.mcloughlin@onrsr.com.au::56a6d87d-2f2d-4c8a-ae9b-48de1fc70655" providerId="AD" clId="Web-{ADBD9878-E925-B165-9868-9924AFAC84CF}" dt="2022-02-13T21:20:36.594" v="59" actId="20577"/>
          <ac:spMkLst>
            <pc:docMk/>
            <pc:sldMk cId="2259120376" sldId="327"/>
            <ac:spMk id="13" creationId="{75C48B38-FBBF-5549-90FE-5D2879F97FEC}"/>
          </ac:spMkLst>
        </pc:spChg>
      </pc:sldChg>
      <pc:sldChg chg="modSp new">
        <pc:chgData name="Janice McLoughlin" userId="S::janice.mcloughlin@onrsr.com.au::56a6d87d-2f2d-4c8a-ae9b-48de1fc70655" providerId="AD" clId="Web-{ADBD9878-E925-B165-9868-9924AFAC84CF}" dt="2022-02-13T21:23:54.988" v="98" actId="20577"/>
        <pc:sldMkLst>
          <pc:docMk/>
          <pc:sldMk cId="1967825104" sldId="347"/>
        </pc:sldMkLst>
        <pc:spChg chg="mod">
          <ac:chgData name="Janice McLoughlin" userId="S::janice.mcloughlin@onrsr.com.au::56a6d87d-2f2d-4c8a-ae9b-48de1fc70655" providerId="AD" clId="Web-{ADBD9878-E925-B165-9868-9924AFAC84CF}" dt="2022-02-13T21:23:54.988" v="98" actId="20577"/>
          <ac:spMkLst>
            <pc:docMk/>
            <pc:sldMk cId="1967825104" sldId="347"/>
            <ac:spMk id="3" creationId="{24C56EF7-56FF-4EC5-8571-237469EF639A}"/>
          </ac:spMkLst>
        </pc:spChg>
      </pc:sldChg>
      <pc:sldChg chg="new del">
        <pc:chgData name="Janice McLoughlin" userId="S::janice.mcloughlin@onrsr.com.au::56a6d87d-2f2d-4c8a-ae9b-48de1fc70655" providerId="AD" clId="Web-{ADBD9878-E925-B165-9868-9924AFAC84CF}" dt="2022-02-13T21:21:47.080" v="61"/>
        <pc:sldMkLst>
          <pc:docMk/>
          <pc:sldMk cId="2803136674" sldId="347"/>
        </pc:sldMkLst>
      </pc:sldChg>
    </pc:docChg>
  </pc:docChgLst>
  <pc:docChgLst>
    <pc:chgData name="Cameron Crothers" userId="S::cameron.crothers@onrsr.com.au::6961b90d-817d-49b7-a50b-55d6897934c3" providerId="AD" clId="Web-{CC1F23C1-654A-6EE7-6ECF-EF05FD69C8AA}"/>
    <pc:docChg chg="">
      <pc:chgData name="Cameron Crothers" userId="S::cameron.crothers@onrsr.com.au::6961b90d-817d-49b7-a50b-55d6897934c3" providerId="AD" clId="Web-{CC1F23C1-654A-6EE7-6ECF-EF05FD69C8AA}" dt="2022-02-25T01:44:20.684" v="2"/>
      <pc:docMkLst>
        <pc:docMk/>
      </pc:docMkLst>
      <pc:sldChg chg="addCm">
        <pc:chgData name="Cameron Crothers" userId="S::cameron.crothers@onrsr.com.au::6961b90d-817d-49b7-a50b-55d6897934c3" providerId="AD" clId="Web-{CC1F23C1-654A-6EE7-6ECF-EF05FD69C8AA}" dt="2022-02-25T01:31:03.732" v="0"/>
        <pc:sldMkLst>
          <pc:docMk/>
          <pc:sldMk cId="3467377438" sldId="315"/>
        </pc:sldMkLst>
      </pc:sldChg>
      <pc:sldChg chg="addCm">
        <pc:chgData name="Cameron Crothers" userId="S::cameron.crothers@onrsr.com.au::6961b90d-817d-49b7-a50b-55d6897934c3" providerId="AD" clId="Web-{CC1F23C1-654A-6EE7-6ECF-EF05FD69C8AA}" dt="2022-02-25T01:32:46.125" v="1"/>
        <pc:sldMkLst>
          <pc:docMk/>
          <pc:sldMk cId="1228465567" sldId="318"/>
        </pc:sldMkLst>
      </pc:sldChg>
      <pc:sldChg chg="addCm">
        <pc:chgData name="Cameron Crothers" userId="S::cameron.crothers@onrsr.com.au::6961b90d-817d-49b7-a50b-55d6897934c3" providerId="AD" clId="Web-{CC1F23C1-654A-6EE7-6ECF-EF05FD69C8AA}" dt="2022-02-25T01:44:20.684" v="2"/>
        <pc:sldMkLst>
          <pc:docMk/>
          <pc:sldMk cId="1828025526" sldId="326"/>
        </pc:sldMkLst>
      </pc:sldChg>
    </pc:docChg>
  </pc:docChgLst>
  <pc:docChgLst>
    <pc:chgData name="Nikki Smart" userId="S::nikki.smart@onrsr.com.au::3fea9747-9a17-4e81-bfa7-807f502556dd" providerId="AD" clId="Web-{36268820-A07B-41B3-7F7F-94C6C149AA55}"/>
    <pc:docChg chg="modSld">
      <pc:chgData name="Nikki Smart" userId="S::nikki.smart@onrsr.com.au::3fea9747-9a17-4e81-bfa7-807f502556dd" providerId="AD" clId="Web-{36268820-A07B-41B3-7F7F-94C6C149AA55}" dt="2022-02-25T03:21:12.357" v="21"/>
      <pc:docMkLst>
        <pc:docMk/>
      </pc:docMkLst>
      <pc:sldChg chg="addCm">
        <pc:chgData name="Nikki Smart" userId="S::nikki.smart@onrsr.com.au::3fea9747-9a17-4e81-bfa7-807f502556dd" providerId="AD" clId="Web-{36268820-A07B-41B3-7F7F-94C6C149AA55}" dt="2022-02-25T02:12:36.496" v="18"/>
        <pc:sldMkLst>
          <pc:docMk/>
          <pc:sldMk cId="1194741943" sldId="300"/>
        </pc:sldMkLst>
      </pc:sldChg>
      <pc:sldChg chg="addCm modCm">
        <pc:chgData name="Nikki Smart" userId="S::nikki.smart@onrsr.com.au::3fea9747-9a17-4e81-bfa7-807f502556dd" providerId="AD" clId="Web-{36268820-A07B-41B3-7F7F-94C6C149AA55}" dt="2022-02-25T01:43:00.387" v="8"/>
        <pc:sldMkLst>
          <pc:docMk/>
          <pc:sldMk cId="1420258381" sldId="305"/>
        </pc:sldMkLst>
      </pc:sldChg>
      <pc:sldChg chg="addCm modCm">
        <pc:chgData name="Nikki Smart" userId="S::nikki.smart@onrsr.com.au::3fea9747-9a17-4e81-bfa7-807f502556dd" providerId="AD" clId="Web-{36268820-A07B-41B3-7F7F-94C6C149AA55}" dt="2022-02-25T03:21:12.357" v="21"/>
        <pc:sldMkLst>
          <pc:docMk/>
          <pc:sldMk cId="1292669626" sldId="308"/>
        </pc:sldMkLst>
      </pc:sldChg>
      <pc:sldChg chg="addCm modCm">
        <pc:chgData name="Nikki Smart" userId="S::nikki.smart@onrsr.com.au::3fea9747-9a17-4e81-bfa7-807f502556dd" providerId="AD" clId="Web-{36268820-A07B-41B3-7F7F-94C6C149AA55}" dt="2022-02-25T01:26:16.200" v="4"/>
        <pc:sldMkLst>
          <pc:docMk/>
          <pc:sldMk cId="2831177382" sldId="319"/>
        </pc:sldMkLst>
      </pc:sldChg>
      <pc:sldChg chg="addCm modCm">
        <pc:chgData name="Nikki Smart" userId="S::nikki.smart@onrsr.com.au::3fea9747-9a17-4e81-bfa7-807f502556dd" providerId="AD" clId="Web-{36268820-A07B-41B3-7F7F-94C6C149AA55}" dt="2022-02-25T01:24:06.145" v="1"/>
        <pc:sldMkLst>
          <pc:docMk/>
          <pc:sldMk cId="2978243741" sldId="325"/>
        </pc:sldMkLst>
      </pc:sldChg>
      <pc:sldChg chg="addCm modCm">
        <pc:chgData name="Nikki Smart" userId="S::nikki.smart@onrsr.com.au::3fea9747-9a17-4e81-bfa7-807f502556dd" providerId="AD" clId="Web-{36268820-A07B-41B3-7F7F-94C6C149AA55}" dt="2022-02-25T02:07:57.744" v="17"/>
        <pc:sldMkLst>
          <pc:docMk/>
          <pc:sldMk cId="827293940" sldId="340"/>
        </pc:sldMkLst>
      </pc:sldChg>
      <pc:sldChg chg="modSp">
        <pc:chgData name="Nikki Smart" userId="S::nikki.smart@onrsr.com.au::3fea9747-9a17-4e81-bfa7-807f502556dd" providerId="AD" clId="Web-{36268820-A07B-41B3-7F7F-94C6C149AA55}" dt="2022-02-25T01:53:05.127" v="16" actId="20577"/>
        <pc:sldMkLst>
          <pc:docMk/>
          <pc:sldMk cId="2752574187" sldId="344"/>
        </pc:sldMkLst>
        <pc:spChg chg="mod">
          <ac:chgData name="Nikki Smart" userId="S::nikki.smart@onrsr.com.au::3fea9747-9a17-4e81-bfa7-807f502556dd" providerId="AD" clId="Web-{36268820-A07B-41B3-7F7F-94C6C149AA55}" dt="2022-02-25T01:53:05.127" v="16" actId="20577"/>
          <ac:spMkLst>
            <pc:docMk/>
            <pc:sldMk cId="2752574187" sldId="344"/>
            <ac:spMk id="7" creationId="{8004B856-EA98-46BD-882F-8E78FC38D37A}"/>
          </ac:spMkLst>
        </pc:spChg>
      </pc:sldChg>
      <pc:sldChg chg="addCm modCm">
        <pc:chgData name="Nikki Smart" userId="S::nikki.smart@onrsr.com.au::3fea9747-9a17-4e81-bfa7-807f502556dd" providerId="AD" clId="Web-{36268820-A07B-41B3-7F7F-94C6C149AA55}" dt="2022-02-25T01:32:54.849" v="6"/>
        <pc:sldMkLst>
          <pc:docMk/>
          <pc:sldMk cId="3615842511" sldId="346"/>
        </pc:sldMkLst>
      </pc:sldChg>
    </pc:docChg>
  </pc:docChgLst>
  <pc:docChgLst>
    <pc:chgData name="Janice McLoughlin" userId="56a6d87d-2f2d-4c8a-ae9b-48de1fc70655" providerId="ADAL" clId="{22EB72EC-D927-4B4E-B08F-E63D0D2B9C64}"/>
    <pc:docChg chg="undo custSel addSld delSld modSld sldOrd addSection delSection modSection">
      <pc:chgData name="Janice McLoughlin" userId="56a6d87d-2f2d-4c8a-ae9b-48de1fc70655" providerId="ADAL" clId="{22EB72EC-D927-4B4E-B08F-E63D0D2B9C64}" dt="2022-02-14T14:44:22.692" v="841" actId="20577"/>
      <pc:docMkLst>
        <pc:docMk/>
      </pc:docMkLst>
      <pc:sldChg chg="modSp mod">
        <pc:chgData name="Janice McLoughlin" userId="56a6d87d-2f2d-4c8a-ae9b-48de1fc70655" providerId="ADAL" clId="{22EB72EC-D927-4B4E-B08F-E63D0D2B9C64}" dt="2022-02-14T14:43:22.379" v="838" actId="20577"/>
        <pc:sldMkLst>
          <pc:docMk/>
          <pc:sldMk cId="2053226520" sldId="277"/>
        </pc:sldMkLst>
        <pc:spChg chg="mod">
          <ac:chgData name="Janice McLoughlin" userId="56a6d87d-2f2d-4c8a-ae9b-48de1fc70655" providerId="ADAL" clId="{22EB72EC-D927-4B4E-B08F-E63D0D2B9C64}" dt="2022-02-14T14:43:22.379" v="838" actId="20577"/>
          <ac:spMkLst>
            <pc:docMk/>
            <pc:sldMk cId="2053226520" sldId="277"/>
            <ac:spMk id="17" creationId="{03FC0365-1C68-4840-88BB-26D8ABED464C}"/>
          </ac:spMkLst>
        </pc:spChg>
      </pc:sldChg>
      <pc:sldChg chg="modSp mod">
        <pc:chgData name="Janice McLoughlin" userId="56a6d87d-2f2d-4c8a-ae9b-48de1fc70655" providerId="ADAL" clId="{22EB72EC-D927-4B4E-B08F-E63D0D2B9C64}" dt="2022-02-14T13:56:31.373" v="82" actId="6549"/>
        <pc:sldMkLst>
          <pc:docMk/>
          <pc:sldMk cId="1341569125" sldId="285"/>
        </pc:sldMkLst>
        <pc:spChg chg="mod">
          <ac:chgData name="Janice McLoughlin" userId="56a6d87d-2f2d-4c8a-ae9b-48de1fc70655" providerId="ADAL" clId="{22EB72EC-D927-4B4E-B08F-E63D0D2B9C64}" dt="2022-02-14T13:56:31.373" v="82" actId="6549"/>
          <ac:spMkLst>
            <pc:docMk/>
            <pc:sldMk cId="1341569125" sldId="285"/>
            <ac:spMk id="11" creationId="{F85C5BBA-E73E-7F4B-80C9-6CB3BD095FE0}"/>
          </ac:spMkLst>
        </pc:spChg>
      </pc:sldChg>
      <pc:sldChg chg="modSp mod">
        <pc:chgData name="Janice McLoughlin" userId="56a6d87d-2f2d-4c8a-ae9b-48de1fc70655" providerId="ADAL" clId="{22EB72EC-D927-4B4E-B08F-E63D0D2B9C64}" dt="2022-02-14T14:02:33.847" v="131" actId="27636"/>
        <pc:sldMkLst>
          <pc:docMk/>
          <pc:sldMk cId="3371310736" sldId="296"/>
        </pc:sldMkLst>
        <pc:spChg chg="mod">
          <ac:chgData name="Janice McLoughlin" userId="56a6d87d-2f2d-4c8a-ae9b-48de1fc70655" providerId="ADAL" clId="{22EB72EC-D927-4B4E-B08F-E63D0D2B9C64}" dt="2022-02-14T14:02:33.847" v="131" actId="27636"/>
          <ac:spMkLst>
            <pc:docMk/>
            <pc:sldMk cId="3371310736" sldId="296"/>
            <ac:spMk id="7" creationId="{F6AB5E2E-C785-4D8A-A834-764DC1E33637}"/>
          </ac:spMkLst>
        </pc:spChg>
      </pc:sldChg>
      <pc:sldChg chg="modSp mod">
        <pc:chgData name="Janice McLoughlin" userId="56a6d87d-2f2d-4c8a-ae9b-48de1fc70655" providerId="ADAL" clId="{22EB72EC-D927-4B4E-B08F-E63D0D2B9C64}" dt="2022-02-14T14:01:27.244" v="115" actId="1076"/>
        <pc:sldMkLst>
          <pc:docMk/>
          <pc:sldMk cId="167531570" sldId="304"/>
        </pc:sldMkLst>
        <pc:spChg chg="mod">
          <ac:chgData name="Janice McLoughlin" userId="56a6d87d-2f2d-4c8a-ae9b-48de1fc70655" providerId="ADAL" clId="{22EB72EC-D927-4B4E-B08F-E63D0D2B9C64}" dt="2022-02-14T14:01:27.244" v="115" actId="1076"/>
          <ac:spMkLst>
            <pc:docMk/>
            <pc:sldMk cId="167531570" sldId="304"/>
            <ac:spMk id="13" creationId="{75C48B38-FBBF-5549-90FE-5D2879F97FEC}"/>
          </ac:spMkLst>
        </pc:spChg>
      </pc:sldChg>
      <pc:sldChg chg="modSp mod ord">
        <pc:chgData name="Janice McLoughlin" userId="56a6d87d-2f2d-4c8a-ae9b-48de1fc70655" providerId="ADAL" clId="{22EB72EC-D927-4B4E-B08F-E63D0D2B9C64}" dt="2022-02-14T14:18:51.623" v="601" actId="20577"/>
        <pc:sldMkLst>
          <pc:docMk/>
          <pc:sldMk cId="1420258381" sldId="305"/>
        </pc:sldMkLst>
        <pc:spChg chg="mod">
          <ac:chgData name="Janice McLoughlin" userId="56a6d87d-2f2d-4c8a-ae9b-48de1fc70655" providerId="ADAL" clId="{22EB72EC-D927-4B4E-B08F-E63D0D2B9C64}" dt="2022-02-14T14:03:42.549" v="142" actId="114"/>
          <ac:spMkLst>
            <pc:docMk/>
            <pc:sldMk cId="1420258381" sldId="305"/>
            <ac:spMk id="7" creationId="{7B5DE6CA-E450-409A-81E3-4C6859547E9E}"/>
          </ac:spMkLst>
        </pc:spChg>
        <pc:graphicFrameChg chg="modGraphic">
          <ac:chgData name="Janice McLoughlin" userId="56a6d87d-2f2d-4c8a-ae9b-48de1fc70655" providerId="ADAL" clId="{22EB72EC-D927-4B4E-B08F-E63D0D2B9C64}" dt="2022-02-14T14:18:51.623" v="601" actId="20577"/>
          <ac:graphicFrameMkLst>
            <pc:docMk/>
            <pc:sldMk cId="1420258381" sldId="305"/>
            <ac:graphicFrameMk id="4" creationId="{46CA4218-F553-4948-B8F2-479CB6796D10}"/>
          </ac:graphicFrameMkLst>
        </pc:graphicFrameChg>
      </pc:sldChg>
      <pc:sldChg chg="modSp mod">
        <pc:chgData name="Janice McLoughlin" userId="56a6d87d-2f2d-4c8a-ae9b-48de1fc70655" providerId="ADAL" clId="{22EB72EC-D927-4B4E-B08F-E63D0D2B9C64}" dt="2022-02-14T14:39:41.695" v="828" actId="2711"/>
        <pc:sldMkLst>
          <pc:docMk/>
          <pc:sldMk cId="641570821" sldId="306"/>
        </pc:sldMkLst>
        <pc:spChg chg="mod">
          <ac:chgData name="Janice McLoughlin" userId="56a6d87d-2f2d-4c8a-ae9b-48de1fc70655" providerId="ADAL" clId="{22EB72EC-D927-4B4E-B08F-E63D0D2B9C64}" dt="2022-02-14T14:39:41.695" v="828" actId="2711"/>
          <ac:spMkLst>
            <pc:docMk/>
            <pc:sldMk cId="641570821" sldId="306"/>
            <ac:spMk id="13" creationId="{080EF434-DD50-4A2E-8955-85B9E52BCAB0}"/>
          </ac:spMkLst>
        </pc:spChg>
      </pc:sldChg>
      <pc:sldChg chg="addSp delSp modSp mod">
        <pc:chgData name="Janice McLoughlin" userId="56a6d87d-2f2d-4c8a-ae9b-48de1fc70655" providerId="ADAL" clId="{22EB72EC-D927-4B4E-B08F-E63D0D2B9C64}" dt="2022-02-14T14:33:05.581" v="685" actId="1076"/>
        <pc:sldMkLst>
          <pc:docMk/>
          <pc:sldMk cId="492662464" sldId="307"/>
        </pc:sldMkLst>
        <pc:spChg chg="del">
          <ac:chgData name="Janice McLoughlin" userId="56a6d87d-2f2d-4c8a-ae9b-48de1fc70655" providerId="ADAL" clId="{22EB72EC-D927-4B4E-B08F-E63D0D2B9C64}" dt="2022-02-14T14:32:59.135" v="684" actId="478"/>
          <ac:spMkLst>
            <pc:docMk/>
            <pc:sldMk cId="492662464" sldId="307"/>
            <ac:spMk id="10" creationId="{FA458A8D-3A8D-1244-A92B-D07AA2DD84D8}"/>
          </ac:spMkLst>
        </pc:spChg>
        <pc:spChg chg="add mod">
          <ac:chgData name="Janice McLoughlin" userId="56a6d87d-2f2d-4c8a-ae9b-48de1fc70655" providerId="ADAL" clId="{22EB72EC-D927-4B4E-B08F-E63D0D2B9C64}" dt="2022-02-14T14:33:05.581" v="685" actId="1076"/>
          <ac:spMkLst>
            <pc:docMk/>
            <pc:sldMk cId="492662464" sldId="307"/>
            <ac:spMk id="12" creationId="{6DBB4684-707C-4294-85F6-FE62B6A199B0}"/>
          </ac:spMkLst>
        </pc:spChg>
        <pc:spChg chg="add mod">
          <ac:chgData name="Janice McLoughlin" userId="56a6d87d-2f2d-4c8a-ae9b-48de1fc70655" providerId="ADAL" clId="{22EB72EC-D927-4B4E-B08F-E63D0D2B9C64}" dt="2022-02-14T14:33:05.581" v="685" actId="1076"/>
          <ac:spMkLst>
            <pc:docMk/>
            <pc:sldMk cId="492662464" sldId="307"/>
            <ac:spMk id="13" creationId="{BC97DFCB-0895-47A6-A86A-105E196C6719}"/>
          </ac:spMkLst>
        </pc:spChg>
      </pc:sldChg>
      <pc:sldChg chg="addSp modSp mod">
        <pc:chgData name="Janice McLoughlin" userId="56a6d87d-2f2d-4c8a-ae9b-48de1fc70655" providerId="ADAL" clId="{22EB72EC-D927-4B4E-B08F-E63D0D2B9C64}" dt="2022-02-14T14:23:05.071" v="666" actId="1076"/>
        <pc:sldMkLst>
          <pc:docMk/>
          <pc:sldMk cId="1224951658" sldId="313"/>
        </pc:sldMkLst>
        <pc:spChg chg="add mod">
          <ac:chgData name="Janice McLoughlin" userId="56a6d87d-2f2d-4c8a-ae9b-48de1fc70655" providerId="ADAL" clId="{22EB72EC-D927-4B4E-B08F-E63D0D2B9C64}" dt="2022-02-14T14:23:05.071" v="666" actId="1076"/>
          <ac:spMkLst>
            <pc:docMk/>
            <pc:sldMk cId="1224951658" sldId="313"/>
            <ac:spMk id="2" creationId="{2E9913A6-69AF-4303-9998-1371E1C8069A}"/>
          </ac:spMkLst>
        </pc:spChg>
      </pc:sldChg>
      <pc:sldChg chg="modSp mod addCm modCm">
        <pc:chgData name="Janice McLoughlin" userId="56a6d87d-2f2d-4c8a-ae9b-48de1fc70655" providerId="ADAL" clId="{22EB72EC-D927-4B4E-B08F-E63D0D2B9C64}" dt="2022-02-14T14:00:09.062" v="92"/>
        <pc:sldMkLst>
          <pc:docMk/>
          <pc:sldMk cId="2831177382" sldId="319"/>
        </pc:sldMkLst>
        <pc:spChg chg="mod">
          <ac:chgData name="Janice McLoughlin" userId="56a6d87d-2f2d-4c8a-ae9b-48de1fc70655" providerId="ADAL" clId="{22EB72EC-D927-4B4E-B08F-E63D0D2B9C64}" dt="2022-02-14T13:59:14.452" v="90" actId="20577"/>
          <ac:spMkLst>
            <pc:docMk/>
            <pc:sldMk cId="2831177382" sldId="319"/>
            <ac:spMk id="7" creationId="{8004B856-EA98-46BD-882F-8E78FC38D37A}"/>
          </ac:spMkLst>
        </pc:spChg>
      </pc:sldChg>
      <pc:sldChg chg="modSp mod">
        <pc:chgData name="Janice McLoughlin" userId="56a6d87d-2f2d-4c8a-ae9b-48de1fc70655" providerId="ADAL" clId="{22EB72EC-D927-4B4E-B08F-E63D0D2B9C64}" dt="2022-02-14T14:44:22.692" v="841" actId="20577"/>
        <pc:sldMkLst>
          <pc:docMk/>
          <pc:sldMk cId="2384713741" sldId="321"/>
        </pc:sldMkLst>
        <pc:spChg chg="mod">
          <ac:chgData name="Janice McLoughlin" userId="56a6d87d-2f2d-4c8a-ae9b-48de1fc70655" providerId="ADAL" clId="{22EB72EC-D927-4B4E-B08F-E63D0D2B9C64}" dt="2022-02-14T14:44:22.692" v="841" actId="20577"/>
          <ac:spMkLst>
            <pc:docMk/>
            <pc:sldMk cId="2384713741" sldId="321"/>
            <ac:spMk id="4" creationId="{0D603D9B-F8FF-4183-BA67-83B8A433CCC6}"/>
          </ac:spMkLst>
        </pc:spChg>
      </pc:sldChg>
      <pc:sldChg chg="modSp mod">
        <pc:chgData name="Janice McLoughlin" userId="56a6d87d-2f2d-4c8a-ae9b-48de1fc70655" providerId="ADAL" clId="{22EB72EC-D927-4B4E-B08F-E63D0D2B9C64}" dt="2022-02-14T14:40:03.430" v="832" actId="255"/>
        <pc:sldMkLst>
          <pc:docMk/>
          <pc:sldMk cId="1727950926" sldId="334"/>
        </pc:sldMkLst>
        <pc:spChg chg="mod">
          <ac:chgData name="Janice McLoughlin" userId="56a6d87d-2f2d-4c8a-ae9b-48de1fc70655" providerId="ADAL" clId="{22EB72EC-D927-4B4E-B08F-E63D0D2B9C64}" dt="2022-02-14T14:40:03.430" v="832" actId="255"/>
          <ac:spMkLst>
            <pc:docMk/>
            <pc:sldMk cId="1727950926" sldId="334"/>
            <ac:spMk id="15" creationId="{618D5EE1-1FF5-4BE7-A5A2-0C2F68539E39}"/>
          </ac:spMkLst>
        </pc:spChg>
      </pc:sldChg>
      <pc:sldChg chg="modSp mod">
        <pc:chgData name="Janice McLoughlin" userId="56a6d87d-2f2d-4c8a-ae9b-48de1fc70655" providerId="ADAL" clId="{22EB72EC-D927-4B4E-B08F-E63D0D2B9C64}" dt="2022-02-14T14:24:40.504" v="667" actId="400"/>
        <pc:sldMkLst>
          <pc:docMk/>
          <pc:sldMk cId="1518652949" sldId="338"/>
        </pc:sldMkLst>
        <pc:spChg chg="mod">
          <ac:chgData name="Janice McLoughlin" userId="56a6d87d-2f2d-4c8a-ae9b-48de1fc70655" providerId="ADAL" clId="{22EB72EC-D927-4B4E-B08F-E63D0D2B9C64}" dt="2022-02-14T14:24:40.504" v="667" actId="400"/>
          <ac:spMkLst>
            <pc:docMk/>
            <pc:sldMk cId="1518652949" sldId="338"/>
            <ac:spMk id="7" creationId="{5899E871-22CF-422B-B92E-3628FF55292A}"/>
          </ac:spMkLst>
        </pc:spChg>
      </pc:sldChg>
      <pc:sldChg chg="modSp mod">
        <pc:chgData name="Janice McLoughlin" userId="56a6d87d-2f2d-4c8a-ae9b-48de1fc70655" providerId="ADAL" clId="{22EB72EC-D927-4B4E-B08F-E63D0D2B9C64}" dt="2022-02-14T14:21:08.160" v="612" actId="14100"/>
        <pc:sldMkLst>
          <pc:docMk/>
          <pc:sldMk cId="3256686329" sldId="341"/>
        </pc:sldMkLst>
        <pc:spChg chg="mod">
          <ac:chgData name="Janice McLoughlin" userId="56a6d87d-2f2d-4c8a-ae9b-48de1fc70655" providerId="ADAL" clId="{22EB72EC-D927-4B4E-B08F-E63D0D2B9C64}" dt="2022-02-14T14:21:08.160" v="612" actId="14100"/>
          <ac:spMkLst>
            <pc:docMk/>
            <pc:sldMk cId="3256686329" sldId="341"/>
            <ac:spMk id="21" creationId="{BA407D0C-82D9-40FD-831E-54D3DC3C3168}"/>
          </ac:spMkLst>
        </pc:spChg>
      </pc:sldChg>
      <pc:sldChg chg="modSp mod">
        <pc:chgData name="Janice McLoughlin" userId="56a6d87d-2f2d-4c8a-ae9b-48de1fc70655" providerId="ADAL" clId="{22EB72EC-D927-4B4E-B08F-E63D0D2B9C64}" dt="2022-02-14T14:17:21.062" v="569" actId="20577"/>
        <pc:sldMkLst>
          <pc:docMk/>
          <pc:sldMk cId="3617717901" sldId="342"/>
        </pc:sldMkLst>
        <pc:graphicFrameChg chg="mod modGraphic">
          <ac:chgData name="Janice McLoughlin" userId="56a6d87d-2f2d-4c8a-ae9b-48de1fc70655" providerId="ADAL" clId="{22EB72EC-D927-4B4E-B08F-E63D0D2B9C64}" dt="2022-02-14T14:17:21.062" v="569" actId="20577"/>
          <ac:graphicFrameMkLst>
            <pc:docMk/>
            <pc:sldMk cId="3617717901" sldId="342"/>
            <ac:graphicFrameMk id="4" creationId="{46CA4218-F553-4948-B8F2-479CB6796D10}"/>
          </ac:graphicFrameMkLst>
        </pc:graphicFrameChg>
      </pc:sldChg>
      <pc:sldChg chg="modSp mod">
        <pc:chgData name="Janice McLoughlin" userId="56a6d87d-2f2d-4c8a-ae9b-48de1fc70655" providerId="ADAL" clId="{22EB72EC-D927-4B4E-B08F-E63D0D2B9C64}" dt="2022-02-14T14:39:18.164" v="827" actId="1076"/>
        <pc:sldMkLst>
          <pc:docMk/>
          <pc:sldMk cId="1087596060" sldId="343"/>
        </pc:sldMkLst>
        <pc:spChg chg="mod">
          <ac:chgData name="Janice McLoughlin" userId="56a6d87d-2f2d-4c8a-ae9b-48de1fc70655" providerId="ADAL" clId="{22EB72EC-D927-4B4E-B08F-E63D0D2B9C64}" dt="2022-02-14T14:38:21.326" v="819" actId="2711"/>
          <ac:spMkLst>
            <pc:docMk/>
            <pc:sldMk cId="1087596060" sldId="343"/>
            <ac:spMk id="2" creationId="{32987358-5A7C-43C8-8B7B-84A502B1179B}"/>
          </ac:spMkLst>
        </pc:spChg>
        <pc:spChg chg="mod">
          <ac:chgData name="Janice McLoughlin" userId="56a6d87d-2f2d-4c8a-ae9b-48de1fc70655" providerId="ADAL" clId="{22EB72EC-D927-4B4E-B08F-E63D0D2B9C64}" dt="2022-02-14T14:39:08.364" v="825" actId="14100"/>
          <ac:spMkLst>
            <pc:docMk/>
            <pc:sldMk cId="1087596060" sldId="343"/>
            <ac:spMk id="17" creationId="{CC097071-818D-4227-AD65-1CA8A41E7209}"/>
          </ac:spMkLst>
        </pc:spChg>
        <pc:spChg chg="mod">
          <ac:chgData name="Janice McLoughlin" userId="56a6d87d-2f2d-4c8a-ae9b-48de1fc70655" providerId="ADAL" clId="{22EB72EC-D927-4B4E-B08F-E63D0D2B9C64}" dt="2022-02-14T14:38:46.283" v="822" actId="1076"/>
          <ac:spMkLst>
            <pc:docMk/>
            <pc:sldMk cId="1087596060" sldId="343"/>
            <ac:spMk id="20" creationId="{B6F8A204-D949-4FC6-A813-5794AE24253D}"/>
          </ac:spMkLst>
        </pc:spChg>
        <pc:spChg chg="mod">
          <ac:chgData name="Janice McLoughlin" userId="56a6d87d-2f2d-4c8a-ae9b-48de1fc70655" providerId="ADAL" clId="{22EB72EC-D927-4B4E-B08F-E63D0D2B9C64}" dt="2022-02-14T14:38:50.124" v="823" actId="1076"/>
          <ac:spMkLst>
            <pc:docMk/>
            <pc:sldMk cId="1087596060" sldId="343"/>
            <ac:spMk id="21" creationId="{357DEC8D-1903-412B-B5DD-02A1EB6EBC78}"/>
          </ac:spMkLst>
        </pc:spChg>
        <pc:spChg chg="mod">
          <ac:chgData name="Janice McLoughlin" userId="56a6d87d-2f2d-4c8a-ae9b-48de1fc70655" providerId="ADAL" clId="{22EB72EC-D927-4B4E-B08F-E63D0D2B9C64}" dt="2022-02-14T14:38:57.307" v="824" actId="14100"/>
          <ac:spMkLst>
            <pc:docMk/>
            <pc:sldMk cId="1087596060" sldId="343"/>
            <ac:spMk id="22" creationId="{D1E6CB26-B8FC-4327-99C4-5B09E81237E3}"/>
          </ac:spMkLst>
        </pc:spChg>
        <pc:spChg chg="mod">
          <ac:chgData name="Janice McLoughlin" userId="56a6d87d-2f2d-4c8a-ae9b-48de1fc70655" providerId="ADAL" clId="{22EB72EC-D927-4B4E-B08F-E63D0D2B9C64}" dt="2022-02-14T14:38:33.600" v="820" actId="2711"/>
          <ac:spMkLst>
            <pc:docMk/>
            <pc:sldMk cId="1087596060" sldId="343"/>
            <ac:spMk id="25" creationId="{301B3A7A-EFA6-49C1-BFBC-D6F6F78A1D46}"/>
          </ac:spMkLst>
        </pc:spChg>
        <pc:picChg chg="mod">
          <ac:chgData name="Janice McLoughlin" userId="56a6d87d-2f2d-4c8a-ae9b-48de1fc70655" providerId="ADAL" clId="{22EB72EC-D927-4B4E-B08F-E63D0D2B9C64}" dt="2022-02-14T14:39:12.995" v="826" actId="1076"/>
          <ac:picMkLst>
            <pc:docMk/>
            <pc:sldMk cId="1087596060" sldId="343"/>
            <ac:picMk id="4" creationId="{FCB320BB-8589-4843-B007-762946738E69}"/>
          </ac:picMkLst>
        </pc:picChg>
        <pc:picChg chg="mod">
          <ac:chgData name="Janice McLoughlin" userId="56a6d87d-2f2d-4c8a-ae9b-48de1fc70655" providerId="ADAL" clId="{22EB72EC-D927-4B4E-B08F-E63D0D2B9C64}" dt="2022-02-14T14:39:18.164" v="827" actId="1076"/>
          <ac:picMkLst>
            <pc:docMk/>
            <pc:sldMk cId="1087596060" sldId="343"/>
            <ac:picMk id="18" creationId="{B926588C-57BA-485E-BADB-3881599DC7A5}"/>
          </ac:picMkLst>
        </pc:picChg>
      </pc:sldChg>
      <pc:sldChg chg="modSp mod">
        <pc:chgData name="Janice McLoughlin" userId="56a6d87d-2f2d-4c8a-ae9b-48de1fc70655" providerId="ADAL" clId="{22EB72EC-D927-4B4E-B08F-E63D0D2B9C64}" dt="2022-02-14T14:40:27.416" v="834" actId="14100"/>
        <pc:sldMkLst>
          <pc:docMk/>
          <pc:sldMk cId="2752574187" sldId="344"/>
        </pc:sldMkLst>
        <pc:graphicFrameChg chg="mod modGraphic">
          <ac:chgData name="Janice McLoughlin" userId="56a6d87d-2f2d-4c8a-ae9b-48de1fc70655" providerId="ADAL" clId="{22EB72EC-D927-4B4E-B08F-E63D0D2B9C64}" dt="2022-02-14T14:40:27.416" v="834" actId="14100"/>
          <ac:graphicFrameMkLst>
            <pc:docMk/>
            <pc:sldMk cId="2752574187" sldId="344"/>
            <ac:graphicFrameMk id="9" creationId="{7A0B5AD2-1EDF-45C3-9B8A-C302F05EA9B1}"/>
          </ac:graphicFrameMkLst>
        </pc:graphicFrameChg>
      </pc:sldChg>
      <pc:sldChg chg="modSp mod">
        <pc:chgData name="Janice McLoughlin" userId="56a6d87d-2f2d-4c8a-ae9b-48de1fc70655" providerId="ADAL" clId="{22EB72EC-D927-4B4E-B08F-E63D0D2B9C64}" dt="2022-02-14T14:01:14.846" v="114" actId="20577"/>
        <pc:sldMkLst>
          <pc:docMk/>
          <pc:sldMk cId="3615842511" sldId="346"/>
        </pc:sldMkLst>
        <pc:spChg chg="mod">
          <ac:chgData name="Janice McLoughlin" userId="56a6d87d-2f2d-4c8a-ae9b-48de1fc70655" providerId="ADAL" clId="{22EB72EC-D927-4B4E-B08F-E63D0D2B9C64}" dt="2022-02-14T14:01:14.846" v="114" actId="20577"/>
          <ac:spMkLst>
            <pc:docMk/>
            <pc:sldMk cId="3615842511" sldId="346"/>
            <ac:spMk id="2" creationId="{7A18EE55-A119-4D3B-B1C9-911C0DA2DB4F}"/>
          </ac:spMkLst>
        </pc:spChg>
      </pc:sldChg>
      <pc:sldChg chg="addSp delSp modSp add mod">
        <pc:chgData name="Janice McLoughlin" userId="56a6d87d-2f2d-4c8a-ae9b-48de1fc70655" providerId="ADAL" clId="{22EB72EC-D927-4B4E-B08F-E63D0D2B9C64}" dt="2022-02-14T14:41:13.861" v="835" actId="2711"/>
        <pc:sldMkLst>
          <pc:docMk/>
          <pc:sldMk cId="208956290" sldId="347"/>
        </pc:sldMkLst>
        <pc:spChg chg="mod">
          <ac:chgData name="Janice McLoughlin" userId="56a6d87d-2f2d-4c8a-ae9b-48de1fc70655" providerId="ADAL" clId="{22EB72EC-D927-4B4E-B08F-E63D0D2B9C64}" dt="2022-02-14T14:41:13.861" v="835" actId="2711"/>
          <ac:spMkLst>
            <pc:docMk/>
            <pc:sldMk cId="208956290" sldId="347"/>
            <ac:spMk id="7" creationId="{26487DCF-8BC7-4F5F-81AE-2A2123C4E96C}"/>
          </ac:spMkLst>
        </pc:spChg>
        <pc:spChg chg="del">
          <ac:chgData name="Janice McLoughlin" userId="56a6d87d-2f2d-4c8a-ae9b-48de1fc70655" providerId="ADAL" clId="{22EB72EC-D927-4B4E-B08F-E63D0D2B9C64}" dt="2022-02-14T14:35:53.709" v="690" actId="478"/>
          <ac:spMkLst>
            <pc:docMk/>
            <pc:sldMk cId="208956290" sldId="347"/>
            <ac:spMk id="9" creationId="{F3561C1B-C614-4710-AA51-B1CE534DB64A}"/>
          </ac:spMkLst>
        </pc:spChg>
        <pc:spChg chg="add mod">
          <ac:chgData name="Janice McLoughlin" userId="56a6d87d-2f2d-4c8a-ae9b-48de1fc70655" providerId="ADAL" clId="{22EB72EC-D927-4B4E-B08F-E63D0D2B9C64}" dt="2022-02-14T14:37:58.332" v="818" actId="14100"/>
          <ac:spMkLst>
            <pc:docMk/>
            <pc:sldMk cId="208956290" sldId="347"/>
            <ac:spMk id="10" creationId="{823F7CFB-00BC-4788-9429-A576691FF163}"/>
          </ac:spMkLst>
        </pc:spChg>
        <pc:picChg chg="del">
          <ac:chgData name="Janice McLoughlin" userId="56a6d87d-2f2d-4c8a-ae9b-48de1fc70655" providerId="ADAL" clId="{22EB72EC-D927-4B4E-B08F-E63D0D2B9C64}" dt="2022-02-14T14:35:53.709" v="690" actId="478"/>
          <ac:picMkLst>
            <pc:docMk/>
            <pc:sldMk cId="208956290" sldId="347"/>
            <ac:picMk id="11" creationId="{81D569DF-9DDB-47A6-BBC3-04FB3FF52F37}"/>
          </ac:picMkLst>
        </pc:picChg>
      </pc:sldChg>
      <pc:sldChg chg="addSp delSp modSp add del mod">
        <pc:chgData name="Janice McLoughlin" userId="56a6d87d-2f2d-4c8a-ae9b-48de1fc70655" providerId="ADAL" clId="{22EB72EC-D927-4B4E-B08F-E63D0D2B9C64}" dt="2022-02-14T14:35:23.115" v="688" actId="47"/>
        <pc:sldMkLst>
          <pc:docMk/>
          <pc:sldMk cId="1273186949" sldId="347"/>
        </pc:sldMkLst>
        <pc:spChg chg="del">
          <ac:chgData name="Janice McLoughlin" userId="56a6d87d-2f2d-4c8a-ae9b-48de1fc70655" providerId="ADAL" clId="{22EB72EC-D927-4B4E-B08F-E63D0D2B9C64}" dt="2022-02-14T14:32:17.264" v="678" actId="478"/>
          <ac:spMkLst>
            <pc:docMk/>
            <pc:sldMk cId="1273186949" sldId="347"/>
            <ac:spMk id="7" creationId="{26487DCF-8BC7-4F5F-81AE-2A2123C4E96C}"/>
          </ac:spMkLst>
        </pc:spChg>
        <pc:spChg chg="del">
          <ac:chgData name="Janice McLoughlin" userId="56a6d87d-2f2d-4c8a-ae9b-48de1fc70655" providerId="ADAL" clId="{22EB72EC-D927-4B4E-B08F-E63D0D2B9C64}" dt="2022-02-14T14:32:17.264" v="678" actId="478"/>
          <ac:spMkLst>
            <pc:docMk/>
            <pc:sldMk cId="1273186949" sldId="347"/>
            <ac:spMk id="9" creationId="{F3561C1B-C614-4710-AA51-B1CE534DB64A}"/>
          </ac:spMkLst>
        </pc:spChg>
        <pc:spChg chg="del">
          <ac:chgData name="Janice McLoughlin" userId="56a6d87d-2f2d-4c8a-ae9b-48de1fc70655" providerId="ADAL" clId="{22EB72EC-D927-4B4E-B08F-E63D0D2B9C64}" dt="2022-02-14T14:33:11.162" v="686" actId="478"/>
          <ac:spMkLst>
            <pc:docMk/>
            <pc:sldMk cId="1273186949" sldId="347"/>
            <ac:spMk id="10" creationId="{FA458A8D-3A8D-1244-A92B-D07AA2DD84D8}"/>
          </ac:spMkLst>
        </pc:spChg>
        <pc:spChg chg="add mod">
          <ac:chgData name="Janice McLoughlin" userId="56a6d87d-2f2d-4c8a-ae9b-48de1fc70655" providerId="ADAL" clId="{22EB72EC-D927-4B4E-B08F-E63D0D2B9C64}" dt="2022-02-14T14:33:16.084" v="687" actId="1076"/>
          <ac:spMkLst>
            <pc:docMk/>
            <pc:sldMk cId="1273186949" sldId="347"/>
            <ac:spMk id="13" creationId="{6002398B-89A3-4B42-B687-B060E9A1FF13}"/>
          </ac:spMkLst>
        </pc:spChg>
        <pc:spChg chg="add mod">
          <ac:chgData name="Janice McLoughlin" userId="56a6d87d-2f2d-4c8a-ae9b-48de1fc70655" providerId="ADAL" clId="{22EB72EC-D927-4B4E-B08F-E63D0D2B9C64}" dt="2022-02-14T14:33:16.084" v="687" actId="1076"/>
          <ac:spMkLst>
            <pc:docMk/>
            <pc:sldMk cId="1273186949" sldId="347"/>
            <ac:spMk id="14" creationId="{A2A33A1B-6FE9-4036-8B06-E5B872888664}"/>
          </ac:spMkLst>
        </pc:spChg>
        <pc:picChg chg="del">
          <ac:chgData name="Janice McLoughlin" userId="56a6d87d-2f2d-4c8a-ae9b-48de1fc70655" providerId="ADAL" clId="{22EB72EC-D927-4B4E-B08F-E63D0D2B9C64}" dt="2022-02-14T14:32:17.264" v="678" actId="478"/>
          <ac:picMkLst>
            <pc:docMk/>
            <pc:sldMk cId="1273186949" sldId="347"/>
            <ac:picMk id="11" creationId="{81D569DF-9DDB-47A6-BBC3-04FB3FF52F37}"/>
          </ac:picMkLst>
        </pc:picChg>
        <pc:picChg chg="add del mod">
          <ac:chgData name="Janice McLoughlin" userId="56a6d87d-2f2d-4c8a-ae9b-48de1fc70655" providerId="ADAL" clId="{22EB72EC-D927-4B4E-B08F-E63D0D2B9C64}" dt="2022-02-14T14:32:27.737" v="680" actId="478"/>
          <ac:picMkLst>
            <pc:docMk/>
            <pc:sldMk cId="1273186949" sldId="347"/>
            <ac:picMk id="12" creationId="{29DCD2BA-D7FF-4CA4-87A3-992BF9F0970D}"/>
          </ac:picMkLst>
        </pc:picChg>
      </pc:sldChg>
      <pc:sldChg chg="del">
        <pc:chgData name="Janice McLoughlin" userId="56a6d87d-2f2d-4c8a-ae9b-48de1fc70655" providerId="ADAL" clId="{22EB72EC-D927-4B4E-B08F-E63D0D2B9C64}" dt="2022-02-13T21:38:45.862" v="0" actId="47"/>
        <pc:sldMkLst>
          <pc:docMk/>
          <pc:sldMk cId="1967825104" sldId="347"/>
        </pc:sldMkLst>
      </pc:sldChg>
    </pc:docChg>
  </pc:docChgLst>
  <pc:docChgLst>
    <pc:chgData name="Peter Cumming" userId="9b7bc577-6f2e-494b-8136-5b8bd86d34d3" providerId="ADAL" clId="{C18E5399-61EE-41B7-818C-8EE4ED6B8968}"/>
    <pc:docChg chg="sldOrd">
      <pc:chgData name="Peter Cumming" userId="9b7bc577-6f2e-494b-8136-5b8bd86d34d3" providerId="ADAL" clId="{C18E5399-61EE-41B7-818C-8EE4ED6B8968}" dt="2022-04-20T22:43:09.463" v="0" actId="20578"/>
      <pc:docMkLst>
        <pc:docMk/>
      </pc:docMkLst>
      <pc:sldChg chg="ord">
        <pc:chgData name="Peter Cumming" userId="9b7bc577-6f2e-494b-8136-5b8bd86d34d3" providerId="ADAL" clId="{C18E5399-61EE-41B7-818C-8EE4ED6B8968}" dt="2022-04-20T22:43:09.463" v="0" actId="20578"/>
        <pc:sldMkLst>
          <pc:docMk/>
          <pc:sldMk cId="1828025526" sldId="326"/>
        </pc:sldMkLst>
      </pc:sldChg>
    </pc:docChg>
  </pc:docChgLst>
  <pc:docChgLst>
    <pc:chgData name="Carly McPhee" userId="7fbb4ee2-039b-499f-8d32-588015e8a3c0" providerId="ADAL" clId="{2FC7BD1C-4DFE-4E33-B35F-42B00819BAA9}"/>
    <pc:docChg chg="custSel modSld">
      <pc:chgData name="Carly McPhee" userId="7fbb4ee2-039b-499f-8d32-588015e8a3c0" providerId="ADAL" clId="{2FC7BD1C-4DFE-4E33-B35F-42B00819BAA9}" dt="2022-04-19T08:38:13.781" v="116" actId="1076"/>
      <pc:docMkLst>
        <pc:docMk/>
      </pc:docMkLst>
      <pc:sldChg chg="modSp mod">
        <pc:chgData name="Carly McPhee" userId="7fbb4ee2-039b-499f-8d32-588015e8a3c0" providerId="ADAL" clId="{2FC7BD1C-4DFE-4E33-B35F-42B00819BAA9}" dt="2022-04-19T08:27:52.221" v="2" actId="692"/>
        <pc:sldMkLst>
          <pc:docMk/>
          <pc:sldMk cId="458251460" sldId="295"/>
        </pc:sldMkLst>
        <pc:picChg chg="mod">
          <ac:chgData name="Carly McPhee" userId="7fbb4ee2-039b-499f-8d32-588015e8a3c0" providerId="ADAL" clId="{2FC7BD1C-4DFE-4E33-B35F-42B00819BAA9}" dt="2022-04-19T08:27:52.221" v="2" actId="692"/>
          <ac:picMkLst>
            <pc:docMk/>
            <pc:sldMk cId="458251460" sldId="295"/>
            <ac:picMk id="4" creationId="{5A48162A-4F1C-4554-9AEB-7CB598BE446D}"/>
          </ac:picMkLst>
        </pc:picChg>
      </pc:sldChg>
      <pc:sldChg chg="modSp mod">
        <pc:chgData name="Carly McPhee" userId="7fbb4ee2-039b-499f-8d32-588015e8a3c0" providerId="ADAL" clId="{2FC7BD1C-4DFE-4E33-B35F-42B00819BAA9}" dt="2022-04-19T08:32:54.456" v="15" actId="1076"/>
        <pc:sldMkLst>
          <pc:docMk/>
          <pc:sldMk cId="3371310736" sldId="296"/>
        </pc:sldMkLst>
        <pc:picChg chg="mod">
          <ac:chgData name="Carly McPhee" userId="7fbb4ee2-039b-499f-8d32-588015e8a3c0" providerId="ADAL" clId="{2FC7BD1C-4DFE-4E33-B35F-42B00819BAA9}" dt="2022-04-19T08:32:54.456" v="15" actId="1076"/>
          <ac:picMkLst>
            <pc:docMk/>
            <pc:sldMk cId="3371310736" sldId="296"/>
            <ac:picMk id="11" creationId="{64EF0A34-AB95-4BBD-B564-BB30B5D22BDD}"/>
          </ac:picMkLst>
        </pc:picChg>
      </pc:sldChg>
      <pc:sldChg chg="modSp mod">
        <pc:chgData name="Carly McPhee" userId="7fbb4ee2-039b-499f-8d32-588015e8a3c0" providerId="ADAL" clId="{2FC7BD1C-4DFE-4E33-B35F-42B00819BAA9}" dt="2022-04-19T08:33:43.940" v="19" actId="27636"/>
        <pc:sldMkLst>
          <pc:docMk/>
          <pc:sldMk cId="2278901181" sldId="303"/>
        </pc:sldMkLst>
        <pc:spChg chg="mod">
          <ac:chgData name="Carly McPhee" userId="7fbb4ee2-039b-499f-8d32-588015e8a3c0" providerId="ADAL" clId="{2FC7BD1C-4DFE-4E33-B35F-42B00819BAA9}" dt="2022-04-19T08:33:43.940" v="19" actId="27636"/>
          <ac:spMkLst>
            <pc:docMk/>
            <pc:sldMk cId="2278901181" sldId="303"/>
            <ac:spMk id="6" creationId="{DC28D13C-3003-4D53-AC68-4B901593996E}"/>
          </ac:spMkLst>
        </pc:spChg>
      </pc:sldChg>
      <pc:sldChg chg="modSp mod">
        <pc:chgData name="Carly McPhee" userId="7fbb4ee2-039b-499f-8d32-588015e8a3c0" providerId="ADAL" clId="{2FC7BD1C-4DFE-4E33-B35F-42B00819BAA9}" dt="2022-04-19T08:31:38.449" v="14" actId="14826"/>
        <pc:sldMkLst>
          <pc:docMk/>
          <pc:sldMk cId="1224951658" sldId="313"/>
        </pc:sldMkLst>
        <pc:picChg chg="mod">
          <ac:chgData name="Carly McPhee" userId="7fbb4ee2-039b-499f-8d32-588015e8a3c0" providerId="ADAL" clId="{2FC7BD1C-4DFE-4E33-B35F-42B00819BAA9}" dt="2022-04-19T08:30:54.491" v="13" actId="14826"/>
          <ac:picMkLst>
            <pc:docMk/>
            <pc:sldMk cId="1224951658" sldId="313"/>
            <ac:picMk id="6" creationId="{5497E926-7468-45DE-8B42-B090BE13B80D}"/>
          </ac:picMkLst>
        </pc:picChg>
        <pc:picChg chg="mod modCrop">
          <ac:chgData name="Carly McPhee" userId="7fbb4ee2-039b-499f-8d32-588015e8a3c0" providerId="ADAL" clId="{2FC7BD1C-4DFE-4E33-B35F-42B00819BAA9}" dt="2022-04-19T08:31:38.449" v="14" actId="14826"/>
          <ac:picMkLst>
            <pc:docMk/>
            <pc:sldMk cId="1224951658" sldId="313"/>
            <ac:picMk id="9" creationId="{E8789CC4-7C03-4A98-94C9-81C089B3206E}"/>
          </ac:picMkLst>
        </pc:picChg>
      </pc:sldChg>
      <pc:sldChg chg="addSp modSp mod">
        <pc:chgData name="Carly McPhee" userId="7fbb4ee2-039b-499f-8d32-588015e8a3c0" providerId="ADAL" clId="{2FC7BD1C-4DFE-4E33-B35F-42B00819BAA9}" dt="2022-04-19T08:38:13.781" v="116" actId="1076"/>
        <pc:sldMkLst>
          <pc:docMk/>
          <pc:sldMk cId="3467377438" sldId="315"/>
        </pc:sldMkLst>
        <pc:spChg chg="mod">
          <ac:chgData name="Carly McPhee" userId="7fbb4ee2-039b-499f-8d32-588015e8a3c0" providerId="ADAL" clId="{2FC7BD1C-4DFE-4E33-B35F-42B00819BAA9}" dt="2022-04-19T08:35:02.937" v="34" actId="1076"/>
          <ac:spMkLst>
            <pc:docMk/>
            <pc:sldMk cId="3467377438" sldId="315"/>
            <ac:spMk id="9" creationId="{5869B8C1-56AF-4CA2-82D5-467F137F7C51}"/>
          </ac:spMkLst>
        </pc:spChg>
        <pc:spChg chg="mod">
          <ac:chgData name="Carly McPhee" userId="7fbb4ee2-039b-499f-8d32-588015e8a3c0" providerId="ADAL" clId="{2FC7BD1C-4DFE-4E33-B35F-42B00819BAA9}" dt="2022-04-19T08:35:02.937" v="34" actId="1076"/>
          <ac:spMkLst>
            <pc:docMk/>
            <pc:sldMk cId="3467377438" sldId="315"/>
            <ac:spMk id="11" creationId="{46B74DAC-20F4-4669-9E55-5429FD04D453}"/>
          </ac:spMkLst>
        </pc:spChg>
        <pc:spChg chg="add mod">
          <ac:chgData name="Carly McPhee" userId="7fbb4ee2-039b-499f-8d32-588015e8a3c0" providerId="ADAL" clId="{2FC7BD1C-4DFE-4E33-B35F-42B00819BAA9}" dt="2022-04-19T08:34:52.864" v="33" actId="571"/>
          <ac:spMkLst>
            <pc:docMk/>
            <pc:sldMk cId="3467377438" sldId="315"/>
            <ac:spMk id="12" creationId="{374212FB-4A14-4718-96BA-8A6C16F4DE5F}"/>
          </ac:spMkLst>
        </pc:spChg>
        <pc:spChg chg="mod">
          <ac:chgData name="Carly McPhee" userId="7fbb4ee2-039b-499f-8d32-588015e8a3c0" providerId="ADAL" clId="{2FC7BD1C-4DFE-4E33-B35F-42B00819BAA9}" dt="2022-04-19T08:38:13.781" v="116" actId="1076"/>
          <ac:spMkLst>
            <pc:docMk/>
            <pc:sldMk cId="3467377438" sldId="315"/>
            <ac:spMk id="13" creationId="{75C48B38-FBBF-5549-90FE-5D2879F97FEC}"/>
          </ac:spMkLst>
        </pc:spChg>
        <pc:spChg chg="mod">
          <ac:chgData name="Carly McPhee" userId="7fbb4ee2-039b-499f-8d32-588015e8a3c0" providerId="ADAL" clId="{2FC7BD1C-4DFE-4E33-B35F-42B00819BAA9}" dt="2022-04-19T08:35:02.937" v="34" actId="1076"/>
          <ac:spMkLst>
            <pc:docMk/>
            <pc:sldMk cId="3467377438" sldId="315"/>
            <ac:spMk id="14" creationId="{CA0E1C4F-2B93-4795-B806-D5A2F3B232A9}"/>
          </ac:spMkLst>
        </pc:spChg>
        <pc:spChg chg="add mod">
          <ac:chgData name="Carly McPhee" userId="7fbb4ee2-039b-499f-8d32-588015e8a3c0" providerId="ADAL" clId="{2FC7BD1C-4DFE-4E33-B35F-42B00819BAA9}" dt="2022-04-19T08:34:52.864" v="33" actId="571"/>
          <ac:spMkLst>
            <pc:docMk/>
            <pc:sldMk cId="3467377438" sldId="315"/>
            <ac:spMk id="15" creationId="{DD20FD1B-8A8E-418B-AC87-6F1485B94288}"/>
          </ac:spMkLst>
        </pc:spChg>
        <pc:spChg chg="mod">
          <ac:chgData name="Carly McPhee" userId="7fbb4ee2-039b-499f-8d32-588015e8a3c0" providerId="ADAL" clId="{2FC7BD1C-4DFE-4E33-B35F-42B00819BAA9}" dt="2022-04-19T08:35:02.937" v="34" actId="1076"/>
          <ac:spMkLst>
            <pc:docMk/>
            <pc:sldMk cId="3467377438" sldId="315"/>
            <ac:spMk id="16" creationId="{0053F7B6-EC7D-4230-ACEE-05C1B7EAB85E}"/>
          </ac:spMkLst>
        </pc:spChg>
        <pc:spChg chg="mod">
          <ac:chgData name="Carly McPhee" userId="7fbb4ee2-039b-499f-8d32-588015e8a3c0" providerId="ADAL" clId="{2FC7BD1C-4DFE-4E33-B35F-42B00819BAA9}" dt="2022-04-19T08:37:33.056" v="106" actId="208"/>
          <ac:spMkLst>
            <pc:docMk/>
            <pc:sldMk cId="3467377438" sldId="315"/>
            <ac:spMk id="18" creationId="{17C0BB5E-4947-46A6-A0A3-BBDC930542CB}"/>
          </ac:spMkLst>
        </pc:spChg>
        <pc:spChg chg="mod">
          <ac:chgData name="Carly McPhee" userId="7fbb4ee2-039b-499f-8d32-588015e8a3c0" providerId="ADAL" clId="{2FC7BD1C-4DFE-4E33-B35F-42B00819BAA9}" dt="2022-04-19T08:37:43.714" v="109" actId="14100"/>
          <ac:spMkLst>
            <pc:docMk/>
            <pc:sldMk cId="3467377438" sldId="315"/>
            <ac:spMk id="19" creationId="{DA137F24-DE36-464B-A636-C8D1C0EB864D}"/>
          </ac:spMkLst>
        </pc:spChg>
        <pc:grpChg chg="add mod">
          <ac:chgData name="Carly McPhee" userId="7fbb4ee2-039b-499f-8d32-588015e8a3c0" providerId="ADAL" clId="{2FC7BD1C-4DFE-4E33-B35F-42B00819BAA9}" dt="2022-04-19T08:38:05.125" v="115" actId="1076"/>
          <ac:grpSpMkLst>
            <pc:docMk/>
            <pc:sldMk cId="3467377438" sldId="315"/>
            <ac:grpSpMk id="17" creationId="{83C7C890-2830-41E6-9316-735A382BF87D}"/>
          </ac:grpSpMkLst>
        </pc:grpChg>
      </pc:sldChg>
      <pc:sldChg chg="modSp mod">
        <pc:chgData name="Carly McPhee" userId="7fbb4ee2-039b-499f-8d32-588015e8a3c0" providerId="ADAL" clId="{2FC7BD1C-4DFE-4E33-B35F-42B00819BAA9}" dt="2022-04-19T08:28:49.576" v="9" actId="1076"/>
        <pc:sldMkLst>
          <pc:docMk/>
          <pc:sldMk cId="1648566853" sldId="322"/>
        </pc:sldMkLst>
        <pc:picChg chg="mod">
          <ac:chgData name="Carly McPhee" userId="7fbb4ee2-039b-499f-8d32-588015e8a3c0" providerId="ADAL" clId="{2FC7BD1C-4DFE-4E33-B35F-42B00819BAA9}" dt="2022-04-19T08:28:49.576" v="9" actId="1076"/>
          <ac:picMkLst>
            <pc:docMk/>
            <pc:sldMk cId="1648566853" sldId="322"/>
            <ac:picMk id="4" creationId="{88A00D1C-DCCA-4C73-9B6C-2D3293315AE1}"/>
          </ac:picMkLst>
        </pc:picChg>
      </pc:sldChg>
    </pc:docChg>
  </pc:docChgLst>
  <pc:docChgLst>
    <pc:chgData name="Kristina Jug" userId="a8bc7b0e-d312-4376-aa63-82b5806b4bf5" providerId="ADAL" clId="{018BD20A-BA15-48C2-AB27-736020EBE6AF}"/>
    <pc:docChg chg="modSld sldOrd">
      <pc:chgData name="Kristina Jug" userId="a8bc7b0e-d312-4376-aa63-82b5806b4bf5" providerId="ADAL" clId="{018BD20A-BA15-48C2-AB27-736020EBE6AF}" dt="2022-04-21T02:37:34.716" v="132" actId="20577"/>
      <pc:docMkLst>
        <pc:docMk/>
      </pc:docMkLst>
      <pc:sldChg chg="ord">
        <pc:chgData name="Kristina Jug" userId="a8bc7b0e-d312-4376-aa63-82b5806b4bf5" providerId="ADAL" clId="{018BD20A-BA15-48C2-AB27-736020EBE6AF}" dt="2022-04-21T02:33:31.839" v="1"/>
        <pc:sldMkLst>
          <pc:docMk/>
          <pc:sldMk cId="447412139" sldId="293"/>
        </pc:sldMkLst>
      </pc:sldChg>
      <pc:sldChg chg="modSp mod">
        <pc:chgData name="Kristina Jug" userId="a8bc7b0e-d312-4376-aa63-82b5806b4bf5" providerId="ADAL" clId="{018BD20A-BA15-48C2-AB27-736020EBE6AF}" dt="2022-04-21T02:37:34.716" v="132" actId="20577"/>
        <pc:sldMkLst>
          <pc:docMk/>
          <pc:sldMk cId="458251460" sldId="295"/>
        </pc:sldMkLst>
        <pc:spChg chg="mod">
          <ac:chgData name="Kristina Jug" userId="a8bc7b0e-d312-4376-aa63-82b5806b4bf5" providerId="ADAL" clId="{018BD20A-BA15-48C2-AB27-736020EBE6AF}" dt="2022-04-21T02:37:34.716" v="132" actId="20577"/>
          <ac:spMkLst>
            <pc:docMk/>
            <pc:sldMk cId="458251460" sldId="295"/>
            <ac:spMk id="11" creationId="{F85C5BBA-E73E-7F4B-80C9-6CB3BD095FE0}"/>
          </ac:spMkLst>
        </pc:spChg>
      </pc:sldChg>
    </pc:docChg>
  </pc:docChgLst>
  <pc:docChgLst>
    <pc:chgData name="Janice McLoughlin" userId="56a6d87d-2f2d-4c8a-ae9b-48de1fc70655" providerId="ADAL" clId="{3591D8D6-A418-4EF8-93F0-1E8E90352E58}"/>
    <pc:docChg chg="custSel delSld modSld modSection">
      <pc:chgData name="Janice McLoughlin" userId="56a6d87d-2f2d-4c8a-ae9b-48de1fc70655" providerId="ADAL" clId="{3591D8D6-A418-4EF8-93F0-1E8E90352E58}" dt="2022-04-20T14:42:22.099" v="25" actId="47"/>
      <pc:docMkLst>
        <pc:docMk/>
      </pc:docMkLst>
      <pc:sldChg chg="modSp mod">
        <pc:chgData name="Janice McLoughlin" userId="56a6d87d-2f2d-4c8a-ae9b-48de1fc70655" providerId="ADAL" clId="{3591D8D6-A418-4EF8-93F0-1E8E90352E58}" dt="2022-04-20T14:39:49.671" v="19" actId="20577"/>
        <pc:sldMkLst>
          <pc:docMk/>
          <pc:sldMk cId="2053226520" sldId="277"/>
        </pc:sldMkLst>
        <pc:spChg chg="mod">
          <ac:chgData name="Janice McLoughlin" userId="56a6d87d-2f2d-4c8a-ae9b-48de1fc70655" providerId="ADAL" clId="{3591D8D6-A418-4EF8-93F0-1E8E90352E58}" dt="2022-04-20T14:39:49.671" v="19" actId="20577"/>
          <ac:spMkLst>
            <pc:docMk/>
            <pc:sldMk cId="2053226520" sldId="277"/>
            <ac:spMk id="17" creationId="{03FC0365-1C68-4840-88BB-26D8ABED464C}"/>
          </ac:spMkLst>
        </pc:spChg>
      </pc:sldChg>
      <pc:sldChg chg="del">
        <pc:chgData name="Janice McLoughlin" userId="56a6d87d-2f2d-4c8a-ae9b-48de1fc70655" providerId="ADAL" clId="{3591D8D6-A418-4EF8-93F0-1E8E90352E58}" dt="2022-04-20T14:42:22.099" v="25" actId="47"/>
        <pc:sldMkLst>
          <pc:docMk/>
          <pc:sldMk cId="1969270359" sldId="284"/>
        </pc:sldMkLst>
      </pc:sldChg>
      <pc:sldChg chg="modSp mod">
        <pc:chgData name="Janice McLoughlin" userId="56a6d87d-2f2d-4c8a-ae9b-48de1fc70655" providerId="ADAL" clId="{3591D8D6-A418-4EF8-93F0-1E8E90352E58}" dt="2022-04-20T14:42:00.030" v="24" actId="2085"/>
        <pc:sldMkLst>
          <pc:docMk/>
          <pc:sldMk cId="1727950926" sldId="334"/>
        </pc:sldMkLst>
        <pc:spChg chg="mod">
          <ac:chgData name="Janice McLoughlin" userId="56a6d87d-2f2d-4c8a-ae9b-48de1fc70655" providerId="ADAL" clId="{3591D8D6-A418-4EF8-93F0-1E8E90352E58}" dt="2022-04-20T14:42:00.030" v="24" actId="2085"/>
          <ac:spMkLst>
            <pc:docMk/>
            <pc:sldMk cId="1727950926" sldId="334"/>
            <ac:spMk id="12" creationId="{0C36F578-C5C4-4C7D-B010-19A2F48FCC4C}"/>
          </ac:spMkLst>
        </pc:spChg>
      </pc:sldChg>
      <pc:sldChg chg="modSp mod">
        <pc:chgData name="Janice McLoughlin" userId="56a6d87d-2f2d-4c8a-ae9b-48de1fc70655" providerId="ADAL" clId="{3591D8D6-A418-4EF8-93F0-1E8E90352E58}" dt="2022-04-20T14:41:27.770" v="23" actId="115"/>
        <pc:sldMkLst>
          <pc:docMk/>
          <pc:sldMk cId="1518652949" sldId="338"/>
        </pc:sldMkLst>
        <pc:spChg chg="mod">
          <ac:chgData name="Janice McLoughlin" userId="56a6d87d-2f2d-4c8a-ae9b-48de1fc70655" providerId="ADAL" clId="{3591D8D6-A418-4EF8-93F0-1E8E90352E58}" dt="2022-04-20T14:41:27.770" v="23" actId="115"/>
          <ac:spMkLst>
            <pc:docMk/>
            <pc:sldMk cId="1518652949" sldId="338"/>
            <ac:spMk id="7" creationId="{5899E871-22CF-422B-B92E-3628FF55292A}"/>
          </ac:spMkLst>
        </pc:spChg>
      </pc:sldChg>
      <pc:sldChg chg="modSp mod">
        <pc:chgData name="Janice McLoughlin" userId="56a6d87d-2f2d-4c8a-ae9b-48de1fc70655" providerId="ADAL" clId="{3591D8D6-A418-4EF8-93F0-1E8E90352E58}" dt="2022-04-20T14:40:54.022" v="22" actId="1076"/>
        <pc:sldMkLst>
          <pc:docMk/>
          <pc:sldMk cId="3615842511" sldId="346"/>
        </pc:sldMkLst>
        <pc:spChg chg="mod">
          <ac:chgData name="Janice McLoughlin" userId="56a6d87d-2f2d-4c8a-ae9b-48de1fc70655" providerId="ADAL" clId="{3591D8D6-A418-4EF8-93F0-1E8E90352E58}" dt="2022-04-20T14:40:42.390" v="20" actId="1076"/>
          <ac:spMkLst>
            <pc:docMk/>
            <pc:sldMk cId="3615842511" sldId="346"/>
            <ac:spMk id="7" creationId="{EB9B6790-F748-4448-9D70-4971341944E4}"/>
          </ac:spMkLst>
        </pc:spChg>
        <pc:spChg chg="mod">
          <ac:chgData name="Janice McLoughlin" userId="56a6d87d-2f2d-4c8a-ae9b-48de1fc70655" providerId="ADAL" clId="{3591D8D6-A418-4EF8-93F0-1E8E90352E58}" dt="2022-04-20T14:40:54.022" v="22" actId="1076"/>
          <ac:spMkLst>
            <pc:docMk/>
            <pc:sldMk cId="3615842511" sldId="346"/>
            <ac:spMk id="9" creationId="{DA636F75-559A-4AEC-80E3-4CEF73C529DF}"/>
          </ac:spMkLst>
        </pc:spChg>
        <pc:picChg chg="mod">
          <ac:chgData name="Janice McLoughlin" userId="56a6d87d-2f2d-4c8a-ae9b-48de1fc70655" providerId="ADAL" clId="{3591D8D6-A418-4EF8-93F0-1E8E90352E58}" dt="2022-04-20T14:40:48.622" v="21" actId="1076"/>
          <ac:picMkLst>
            <pc:docMk/>
            <pc:sldMk cId="3615842511" sldId="346"/>
            <ac:picMk id="11" creationId="{0B16A8D7-EC0F-4E85-8FA1-85BBAED270DE}"/>
          </ac:picMkLst>
        </pc:picChg>
      </pc:sldChg>
    </pc:docChg>
  </pc:docChgLst>
  <pc:docChgLst>
    <pc:chgData name="Penny Milne" userId="08c520db-a2e6-4cf6-ae82-64e13697dd97" providerId="ADAL" clId="{B9273C85-08D5-48FA-83F2-7F6F6BCC6430}"/>
    <pc:docChg chg="modSld sldOrd">
      <pc:chgData name="Penny Milne" userId="08c520db-a2e6-4cf6-ae82-64e13697dd97" providerId="ADAL" clId="{B9273C85-08D5-48FA-83F2-7F6F6BCC6430}" dt="2022-04-11T23:53:52.065" v="1"/>
      <pc:docMkLst>
        <pc:docMk/>
      </pc:docMkLst>
      <pc:sldChg chg="ord">
        <pc:chgData name="Penny Milne" userId="08c520db-a2e6-4cf6-ae82-64e13697dd97" providerId="ADAL" clId="{B9273C85-08D5-48FA-83F2-7F6F6BCC6430}" dt="2022-04-11T23:53:52.065" v="1"/>
        <pc:sldMkLst>
          <pc:docMk/>
          <pc:sldMk cId="447412139" sldId="293"/>
        </pc:sldMkLst>
      </pc:sldChg>
    </pc:docChg>
  </pc:docChgLst>
  <pc:docChgLst>
    <pc:chgData name="Carly McPhee" userId="S::carly.mcphee@onrsr.com.au::7fbb4ee2-039b-499f-8d32-588015e8a3c0" providerId="AD" clId="Web-{BCA1F8D0-20EC-36CD-7E47-B8A58DFEC35C}"/>
    <pc:docChg chg="delSld modSld modSection">
      <pc:chgData name="Carly McPhee" userId="S::carly.mcphee@onrsr.com.au::7fbb4ee2-039b-499f-8d32-588015e8a3c0" providerId="AD" clId="Web-{BCA1F8D0-20EC-36CD-7E47-B8A58DFEC35C}" dt="2022-03-07T03:24:59.831" v="5"/>
      <pc:docMkLst>
        <pc:docMk/>
      </pc:docMkLst>
      <pc:sldChg chg="modSp delCm">
        <pc:chgData name="Carly McPhee" userId="S::carly.mcphee@onrsr.com.au::7fbb4ee2-039b-499f-8d32-588015e8a3c0" providerId="AD" clId="Web-{BCA1F8D0-20EC-36CD-7E47-B8A58DFEC35C}" dt="2022-03-07T03:21:24.077" v="3"/>
        <pc:sldMkLst>
          <pc:docMk/>
          <pc:sldMk cId="1292669626" sldId="308"/>
        </pc:sldMkLst>
        <pc:spChg chg="mod">
          <ac:chgData name="Carly McPhee" userId="S::carly.mcphee@onrsr.com.au::7fbb4ee2-039b-499f-8d32-588015e8a3c0" providerId="AD" clId="Web-{BCA1F8D0-20EC-36CD-7E47-B8A58DFEC35C}" dt="2022-03-07T03:21:23.873" v="2" actId="20577"/>
          <ac:spMkLst>
            <pc:docMk/>
            <pc:sldMk cId="1292669626" sldId="308"/>
            <ac:spMk id="9" creationId="{6AAACA5E-C1E0-47D4-BE24-44F0755ACD00}"/>
          </ac:spMkLst>
        </pc:spChg>
      </pc:sldChg>
      <pc:sldChg chg="delSp">
        <pc:chgData name="Carly McPhee" userId="S::carly.mcphee@onrsr.com.au::7fbb4ee2-039b-499f-8d32-588015e8a3c0" providerId="AD" clId="Web-{BCA1F8D0-20EC-36CD-7E47-B8A58DFEC35C}" dt="2022-03-07T03:24:59.831" v="5"/>
        <pc:sldMkLst>
          <pc:docMk/>
          <pc:sldMk cId="3615842511" sldId="346"/>
        </pc:sldMkLst>
        <pc:spChg chg="del">
          <ac:chgData name="Carly McPhee" userId="S::carly.mcphee@onrsr.com.au::7fbb4ee2-039b-499f-8d32-588015e8a3c0" providerId="AD" clId="Web-{BCA1F8D0-20EC-36CD-7E47-B8A58DFEC35C}" dt="2022-03-07T03:24:59.831" v="5"/>
          <ac:spMkLst>
            <pc:docMk/>
            <pc:sldMk cId="3615842511" sldId="346"/>
            <ac:spMk id="2" creationId="{7A18EE55-A119-4D3B-B1C9-911C0DA2DB4F}"/>
          </ac:spMkLst>
        </pc:spChg>
      </pc:sldChg>
      <pc:sldChg chg="del">
        <pc:chgData name="Carly McPhee" userId="S::carly.mcphee@onrsr.com.au::7fbb4ee2-039b-499f-8d32-588015e8a3c0" providerId="AD" clId="Web-{BCA1F8D0-20EC-36CD-7E47-B8A58DFEC35C}" dt="2022-03-07T03:22:27.172" v="4"/>
        <pc:sldMkLst>
          <pc:docMk/>
          <pc:sldMk cId="208956290" sldId="347"/>
        </pc:sldMkLst>
      </pc:sldChg>
    </pc:docChg>
  </pc:docChgLst>
  <pc:docChgLst>
    <pc:chgData name="Janice McLoughlin" userId="S::janice.mcloughlin@onrsr.com.au::56a6d87d-2f2d-4c8a-ae9b-48de1fc70655" providerId="AD" clId="Web-{6EFD1A88-726B-043B-4817-3A2835ED7C9C}"/>
    <pc:docChg chg="modSld">
      <pc:chgData name="Janice McLoughlin" userId="S::janice.mcloughlin@onrsr.com.au::56a6d87d-2f2d-4c8a-ae9b-48de1fc70655" providerId="AD" clId="Web-{6EFD1A88-726B-043B-4817-3A2835ED7C9C}" dt="2022-02-08T16:03:16.665" v="0" actId="1076"/>
      <pc:docMkLst>
        <pc:docMk/>
      </pc:docMkLst>
      <pc:sldChg chg="modSp">
        <pc:chgData name="Janice McLoughlin" userId="S::janice.mcloughlin@onrsr.com.au::56a6d87d-2f2d-4c8a-ae9b-48de1fc70655" providerId="AD" clId="Web-{6EFD1A88-726B-043B-4817-3A2835ED7C9C}" dt="2022-02-08T16:03:16.665" v="0" actId="1076"/>
        <pc:sldMkLst>
          <pc:docMk/>
          <pc:sldMk cId="1490871431" sldId="294"/>
        </pc:sldMkLst>
        <pc:spChg chg="mod">
          <ac:chgData name="Janice McLoughlin" userId="S::janice.mcloughlin@onrsr.com.au::56a6d87d-2f2d-4c8a-ae9b-48de1fc70655" providerId="AD" clId="Web-{6EFD1A88-726B-043B-4817-3A2835ED7C9C}" dt="2022-02-08T16:03:16.665" v="0" actId="1076"/>
          <ac:spMkLst>
            <pc:docMk/>
            <pc:sldMk cId="1490871431" sldId="294"/>
            <ac:spMk id="9" creationId="{AB597D45-CE9E-4224-8DB7-E792BEC771A4}"/>
          </ac:spMkLst>
        </pc:spChg>
      </pc:sldChg>
    </pc:docChg>
  </pc:docChgLst>
  <pc:docChgLst>
    <pc:chgData name="Andreas Kornusch" userId="S::andreas.kornusch@onrsr.com.au::9b645a7c-0696-4a55-a8ff-8884e3e31a74" providerId="AD" clId="Web-{108DAA1F-3629-F990-F83C-ADB9864E08C7}"/>
    <pc:docChg chg="">
      <pc:chgData name="Andreas Kornusch" userId="S::andreas.kornusch@onrsr.com.au::9b645a7c-0696-4a55-a8ff-8884e3e31a74" providerId="AD" clId="Web-{108DAA1F-3629-F990-F83C-ADB9864E08C7}" dt="2022-02-25T02:36:15.436" v="0"/>
      <pc:docMkLst>
        <pc:docMk/>
      </pc:docMkLst>
      <pc:sldChg chg="addCm">
        <pc:chgData name="Andreas Kornusch" userId="S::andreas.kornusch@onrsr.com.au::9b645a7c-0696-4a55-a8ff-8884e3e31a74" providerId="AD" clId="Web-{108DAA1F-3629-F990-F83C-ADB9864E08C7}" dt="2022-02-25T02:36:15.436" v="0"/>
        <pc:sldMkLst>
          <pc:docMk/>
          <pc:sldMk cId="1194741943" sldId="300"/>
        </pc:sldMkLst>
      </pc:sldChg>
    </pc:docChg>
  </pc:docChgLst>
  <pc:docChgLst>
    <pc:chgData name="Janice McLoughlin" userId="S::janice.mcloughlin@onrsr.com.au::56a6d87d-2f2d-4c8a-ae9b-48de1fc70655" providerId="AD" clId="Web-{A67D8B83-E9FB-3F71-8E7F-DACD19B1699C}"/>
    <pc:docChg chg="modSld">
      <pc:chgData name="Janice McLoughlin" userId="S::janice.mcloughlin@onrsr.com.au::56a6d87d-2f2d-4c8a-ae9b-48de1fc70655" providerId="AD" clId="Web-{A67D8B83-E9FB-3F71-8E7F-DACD19B1699C}" dt="2022-02-14T13:54:27.474" v="2" actId="20577"/>
      <pc:docMkLst>
        <pc:docMk/>
      </pc:docMkLst>
      <pc:sldChg chg="modSp">
        <pc:chgData name="Janice McLoughlin" userId="S::janice.mcloughlin@onrsr.com.au::56a6d87d-2f2d-4c8a-ae9b-48de1fc70655" providerId="AD" clId="Web-{A67D8B83-E9FB-3F71-8E7F-DACD19B1699C}" dt="2022-02-14T13:54:27.474" v="2" actId="20577"/>
        <pc:sldMkLst>
          <pc:docMk/>
          <pc:sldMk cId="3371310736" sldId="296"/>
        </pc:sldMkLst>
        <pc:spChg chg="mod">
          <ac:chgData name="Janice McLoughlin" userId="S::janice.mcloughlin@onrsr.com.au::56a6d87d-2f2d-4c8a-ae9b-48de1fc70655" providerId="AD" clId="Web-{A67D8B83-E9FB-3F71-8E7F-DACD19B1699C}" dt="2022-02-14T13:54:27.474" v="2" actId="20577"/>
          <ac:spMkLst>
            <pc:docMk/>
            <pc:sldMk cId="3371310736" sldId="296"/>
            <ac:spMk id="7" creationId="{F6AB5E2E-C785-4D8A-A834-764DC1E33637}"/>
          </ac:spMkLst>
        </pc:spChg>
      </pc:sldChg>
    </pc:docChg>
  </pc:docChgLst>
  <pc:docChgLst>
    <pc:chgData name="Carly McPhee" userId="S::carly.mcphee@onrsr.com.au::7fbb4ee2-039b-499f-8d32-588015e8a3c0" providerId="AD" clId="Web-{9A572911-C59B-D8D0-461A-66528C4907CC}"/>
    <pc:docChg chg="modSld sldOrd">
      <pc:chgData name="Carly McPhee" userId="S::carly.mcphee@onrsr.com.au::7fbb4ee2-039b-499f-8d32-588015e8a3c0" providerId="AD" clId="Web-{9A572911-C59B-D8D0-461A-66528C4907CC}" dt="2022-02-14T05:11:02.525" v="147" actId="20577"/>
      <pc:docMkLst>
        <pc:docMk/>
      </pc:docMkLst>
      <pc:sldChg chg="modSp">
        <pc:chgData name="Carly McPhee" userId="S::carly.mcphee@onrsr.com.au::7fbb4ee2-039b-499f-8d32-588015e8a3c0" providerId="AD" clId="Web-{9A572911-C59B-D8D0-461A-66528C4907CC}" dt="2022-02-14T04:59:33.651" v="10" actId="20577"/>
        <pc:sldMkLst>
          <pc:docMk/>
          <pc:sldMk cId="2053226520" sldId="277"/>
        </pc:sldMkLst>
        <pc:spChg chg="mod">
          <ac:chgData name="Carly McPhee" userId="S::carly.mcphee@onrsr.com.au::7fbb4ee2-039b-499f-8d32-588015e8a3c0" providerId="AD" clId="Web-{9A572911-C59B-D8D0-461A-66528C4907CC}" dt="2022-02-14T04:59:33.651" v="10" actId="20577"/>
          <ac:spMkLst>
            <pc:docMk/>
            <pc:sldMk cId="2053226520" sldId="277"/>
            <ac:spMk id="17" creationId="{03FC0365-1C68-4840-88BB-26D8ABED464C}"/>
          </ac:spMkLst>
        </pc:spChg>
      </pc:sldChg>
      <pc:sldChg chg="modSp">
        <pc:chgData name="Carly McPhee" userId="S::carly.mcphee@onrsr.com.au::7fbb4ee2-039b-499f-8d32-588015e8a3c0" providerId="AD" clId="Web-{9A572911-C59B-D8D0-461A-66528C4907CC}" dt="2022-02-14T05:00:22.855" v="25" actId="20577"/>
        <pc:sldMkLst>
          <pc:docMk/>
          <pc:sldMk cId="1341569125" sldId="285"/>
        </pc:sldMkLst>
        <pc:spChg chg="mod">
          <ac:chgData name="Carly McPhee" userId="S::carly.mcphee@onrsr.com.au::7fbb4ee2-039b-499f-8d32-588015e8a3c0" providerId="AD" clId="Web-{9A572911-C59B-D8D0-461A-66528C4907CC}" dt="2022-02-14T05:00:22.855" v="25" actId="20577"/>
          <ac:spMkLst>
            <pc:docMk/>
            <pc:sldMk cId="1341569125" sldId="285"/>
            <ac:spMk id="11" creationId="{F85C5BBA-E73E-7F4B-80C9-6CB3BD095FE0}"/>
          </ac:spMkLst>
        </pc:spChg>
      </pc:sldChg>
      <pc:sldChg chg="modSp">
        <pc:chgData name="Carly McPhee" userId="S::carly.mcphee@onrsr.com.au::7fbb4ee2-039b-499f-8d32-588015e8a3c0" providerId="AD" clId="Web-{9A572911-C59B-D8D0-461A-66528C4907CC}" dt="2022-02-14T05:06:13.597" v="144" actId="20577"/>
        <pc:sldMkLst>
          <pc:docMk/>
          <pc:sldMk cId="167531570" sldId="304"/>
        </pc:sldMkLst>
        <pc:spChg chg="mod">
          <ac:chgData name="Carly McPhee" userId="S::carly.mcphee@onrsr.com.au::7fbb4ee2-039b-499f-8d32-588015e8a3c0" providerId="AD" clId="Web-{9A572911-C59B-D8D0-461A-66528C4907CC}" dt="2022-02-14T05:06:13.597" v="144" actId="20577"/>
          <ac:spMkLst>
            <pc:docMk/>
            <pc:sldMk cId="167531570" sldId="304"/>
            <ac:spMk id="17" creationId="{FA4282BF-2614-402F-8D29-5DFB49F30899}"/>
          </ac:spMkLst>
        </pc:spChg>
      </pc:sldChg>
      <pc:sldChg chg="modSp">
        <pc:chgData name="Carly McPhee" userId="S::carly.mcphee@onrsr.com.au::7fbb4ee2-039b-499f-8d32-588015e8a3c0" providerId="AD" clId="Web-{9A572911-C59B-D8D0-461A-66528C4907CC}" dt="2022-02-14T05:01:06.294" v="34"/>
        <pc:sldMkLst>
          <pc:docMk/>
          <pc:sldMk cId="2384713741" sldId="321"/>
        </pc:sldMkLst>
        <pc:spChg chg="mod">
          <ac:chgData name="Carly McPhee" userId="S::carly.mcphee@onrsr.com.au::7fbb4ee2-039b-499f-8d32-588015e8a3c0" providerId="AD" clId="Web-{9A572911-C59B-D8D0-461A-66528C4907CC}" dt="2022-02-14T05:01:06.294" v="34"/>
          <ac:spMkLst>
            <pc:docMk/>
            <pc:sldMk cId="2384713741" sldId="321"/>
            <ac:spMk id="15" creationId="{40F2D10F-D297-4561-B795-FAF8000EC38E}"/>
          </ac:spMkLst>
        </pc:spChg>
      </pc:sldChg>
      <pc:sldChg chg="modSp">
        <pc:chgData name="Carly McPhee" userId="S::carly.mcphee@onrsr.com.au::7fbb4ee2-039b-499f-8d32-588015e8a3c0" providerId="AD" clId="Web-{9A572911-C59B-D8D0-461A-66528C4907CC}" dt="2022-02-14T05:04:30.001" v="106" actId="20577"/>
        <pc:sldMkLst>
          <pc:docMk/>
          <pc:sldMk cId="2978243741" sldId="325"/>
        </pc:sldMkLst>
        <pc:spChg chg="mod">
          <ac:chgData name="Carly McPhee" userId="S::carly.mcphee@onrsr.com.au::7fbb4ee2-039b-499f-8d32-588015e8a3c0" providerId="AD" clId="Web-{9A572911-C59B-D8D0-461A-66528C4907CC}" dt="2022-02-14T05:04:30.001" v="106" actId="20577"/>
          <ac:spMkLst>
            <pc:docMk/>
            <pc:sldMk cId="2978243741" sldId="325"/>
            <ac:spMk id="2" creationId="{0F146570-4D78-450A-AD66-E7FBDC7CF870}"/>
          </ac:spMkLst>
        </pc:spChg>
      </pc:sldChg>
      <pc:sldChg chg="ord">
        <pc:chgData name="Carly McPhee" userId="S::carly.mcphee@onrsr.com.au::7fbb4ee2-039b-499f-8d32-588015e8a3c0" providerId="AD" clId="Web-{9A572911-C59B-D8D0-461A-66528C4907CC}" dt="2022-02-14T05:06:15.175" v="145"/>
        <pc:sldMkLst>
          <pc:docMk/>
          <pc:sldMk cId="1518652949" sldId="338"/>
        </pc:sldMkLst>
      </pc:sldChg>
      <pc:sldChg chg="modSp">
        <pc:chgData name="Carly McPhee" userId="S::carly.mcphee@onrsr.com.au::7fbb4ee2-039b-499f-8d32-588015e8a3c0" providerId="AD" clId="Web-{9A572911-C59B-D8D0-461A-66528C4907CC}" dt="2022-02-14T05:11:02.525" v="147" actId="20577"/>
        <pc:sldMkLst>
          <pc:docMk/>
          <pc:sldMk cId="1087596060" sldId="343"/>
        </pc:sldMkLst>
        <pc:spChg chg="mod">
          <ac:chgData name="Carly McPhee" userId="S::carly.mcphee@onrsr.com.au::7fbb4ee2-039b-499f-8d32-588015e8a3c0" providerId="AD" clId="Web-{9A572911-C59B-D8D0-461A-66528C4907CC}" dt="2022-02-14T05:11:02.525" v="147" actId="20577"/>
          <ac:spMkLst>
            <pc:docMk/>
            <pc:sldMk cId="1087596060" sldId="343"/>
            <ac:spMk id="2" creationId="{32987358-5A7C-43C8-8B7B-84A502B1179B}"/>
          </ac:spMkLst>
        </pc:spChg>
      </pc:sldChg>
      <pc:sldChg chg="addSp modSp">
        <pc:chgData name="Carly McPhee" userId="S::carly.mcphee@onrsr.com.au::7fbb4ee2-039b-499f-8d32-588015e8a3c0" providerId="AD" clId="Web-{9A572911-C59B-D8D0-461A-66528C4907CC}" dt="2022-02-14T05:05:35.221" v="138"/>
        <pc:sldMkLst>
          <pc:docMk/>
          <pc:sldMk cId="3615842511" sldId="346"/>
        </pc:sldMkLst>
        <pc:spChg chg="add mod">
          <ac:chgData name="Carly McPhee" userId="S::carly.mcphee@onrsr.com.au::7fbb4ee2-039b-499f-8d32-588015e8a3c0" providerId="AD" clId="Web-{9A572911-C59B-D8D0-461A-66528C4907CC}" dt="2022-02-14T05:05:35.221" v="138"/>
          <ac:spMkLst>
            <pc:docMk/>
            <pc:sldMk cId="3615842511" sldId="346"/>
            <ac:spMk id="2" creationId="{7A18EE55-A119-4D3B-B1C9-911C0DA2DB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CB4100-1763-456F-B16D-7E3B4FF9AD2E}" type="datetimeFigureOut">
              <a:rPr lang="en-AU" smtClean="0"/>
              <a:t>21/04/2022</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254DD2-62D5-49AD-B89B-158133BD9FDE}" type="slidenum">
              <a:rPr lang="en-AU" smtClean="0"/>
              <a:t>‹#›</a:t>
            </a:fld>
            <a:endParaRPr lang="en-AU"/>
          </a:p>
        </p:txBody>
      </p:sp>
    </p:spTree>
    <p:extLst>
      <p:ext uri="{BB962C8B-B14F-4D97-AF65-F5344CB8AC3E}">
        <p14:creationId xmlns:p14="http://schemas.microsoft.com/office/powerpoint/2010/main" val="1381042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a:t>
            </a:fld>
            <a:endParaRPr lang="en-AU"/>
          </a:p>
        </p:txBody>
      </p:sp>
    </p:spTree>
    <p:extLst>
      <p:ext uri="{BB962C8B-B14F-4D97-AF65-F5344CB8AC3E}">
        <p14:creationId xmlns:p14="http://schemas.microsoft.com/office/powerpoint/2010/main" val="373664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11</a:t>
            </a:fld>
            <a:endParaRPr lang="en-AU"/>
          </a:p>
        </p:txBody>
      </p:sp>
    </p:spTree>
    <p:extLst>
      <p:ext uri="{BB962C8B-B14F-4D97-AF65-F5344CB8AC3E}">
        <p14:creationId xmlns:p14="http://schemas.microsoft.com/office/powerpoint/2010/main" val="3968431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12</a:t>
            </a:fld>
            <a:endParaRPr lang="en-AU"/>
          </a:p>
        </p:txBody>
      </p:sp>
    </p:spTree>
    <p:extLst>
      <p:ext uri="{BB962C8B-B14F-4D97-AF65-F5344CB8AC3E}">
        <p14:creationId xmlns:p14="http://schemas.microsoft.com/office/powerpoint/2010/main" val="292473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13</a:t>
            </a:fld>
            <a:endParaRPr lang="en-AU"/>
          </a:p>
        </p:txBody>
      </p:sp>
    </p:spTree>
    <p:extLst>
      <p:ext uri="{BB962C8B-B14F-4D97-AF65-F5344CB8AC3E}">
        <p14:creationId xmlns:p14="http://schemas.microsoft.com/office/powerpoint/2010/main" val="1066713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14</a:t>
            </a:fld>
            <a:endParaRPr lang="en-AU"/>
          </a:p>
        </p:txBody>
      </p:sp>
    </p:spTree>
    <p:extLst>
      <p:ext uri="{BB962C8B-B14F-4D97-AF65-F5344CB8AC3E}">
        <p14:creationId xmlns:p14="http://schemas.microsoft.com/office/powerpoint/2010/main" val="2292290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15</a:t>
            </a:fld>
            <a:endParaRPr lang="en-AU"/>
          </a:p>
        </p:txBody>
      </p:sp>
    </p:spTree>
    <p:extLst>
      <p:ext uri="{BB962C8B-B14F-4D97-AF65-F5344CB8AC3E}">
        <p14:creationId xmlns:p14="http://schemas.microsoft.com/office/powerpoint/2010/main" val="1379240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16</a:t>
            </a:fld>
            <a:endParaRPr lang="en-AU"/>
          </a:p>
        </p:txBody>
      </p:sp>
    </p:spTree>
    <p:extLst>
      <p:ext uri="{BB962C8B-B14F-4D97-AF65-F5344CB8AC3E}">
        <p14:creationId xmlns:p14="http://schemas.microsoft.com/office/powerpoint/2010/main" val="3774512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17</a:t>
            </a:fld>
            <a:endParaRPr lang="en-AU"/>
          </a:p>
        </p:txBody>
      </p:sp>
    </p:spTree>
    <p:extLst>
      <p:ext uri="{BB962C8B-B14F-4D97-AF65-F5344CB8AC3E}">
        <p14:creationId xmlns:p14="http://schemas.microsoft.com/office/powerpoint/2010/main" val="3521021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18</a:t>
            </a:fld>
            <a:endParaRPr lang="en-AU"/>
          </a:p>
        </p:txBody>
      </p:sp>
    </p:spTree>
    <p:extLst>
      <p:ext uri="{BB962C8B-B14F-4D97-AF65-F5344CB8AC3E}">
        <p14:creationId xmlns:p14="http://schemas.microsoft.com/office/powerpoint/2010/main" val="3744589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**To check</a:t>
            </a:r>
          </a:p>
        </p:txBody>
      </p:sp>
      <p:sp>
        <p:nvSpPr>
          <p:cNvPr id="4" name="Slide Number Placeholder 3"/>
          <p:cNvSpPr>
            <a:spLocks noGrp="1"/>
          </p:cNvSpPr>
          <p:nvPr>
            <p:ph type="sldNum" sz="quarter" idx="10"/>
          </p:nvPr>
        </p:nvSpPr>
        <p:spPr/>
        <p:txBody>
          <a:bodyPr/>
          <a:lstStyle/>
          <a:p>
            <a:fld id="{6B254DD2-62D5-49AD-B89B-158133BD9FDE}" type="slidenum">
              <a:rPr lang="en-AU" smtClean="0"/>
              <a:t>19</a:t>
            </a:fld>
            <a:endParaRPr lang="en-AU"/>
          </a:p>
        </p:txBody>
      </p:sp>
    </p:spTree>
    <p:extLst>
      <p:ext uri="{BB962C8B-B14F-4D97-AF65-F5344CB8AC3E}">
        <p14:creationId xmlns:p14="http://schemas.microsoft.com/office/powerpoint/2010/main" val="3518464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20</a:t>
            </a:fld>
            <a:endParaRPr lang="en-AU"/>
          </a:p>
        </p:txBody>
      </p:sp>
    </p:spTree>
    <p:extLst>
      <p:ext uri="{BB962C8B-B14F-4D97-AF65-F5344CB8AC3E}">
        <p14:creationId xmlns:p14="http://schemas.microsoft.com/office/powerpoint/2010/main" val="1815697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a:t>
            </a:fld>
            <a:endParaRPr lang="en-AU"/>
          </a:p>
        </p:txBody>
      </p:sp>
    </p:spTree>
    <p:extLst>
      <p:ext uri="{BB962C8B-B14F-4D97-AF65-F5344CB8AC3E}">
        <p14:creationId xmlns:p14="http://schemas.microsoft.com/office/powerpoint/2010/main" val="3162358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600">
                <a:latin typeface="Arial" panose="020B0604020202020204" pitchFamily="34" charset="0"/>
                <a:cs typeface="Arial" panose="020B0604020202020204" pitchFamily="34" charset="0"/>
              </a:rPr>
              <a:t>Data can be updated at any time following an investigation or to correct an error or omission</a:t>
            </a:r>
          </a:p>
        </p:txBody>
      </p:sp>
      <p:sp>
        <p:nvSpPr>
          <p:cNvPr id="4" name="Slide Number Placeholder 3"/>
          <p:cNvSpPr>
            <a:spLocks noGrp="1"/>
          </p:cNvSpPr>
          <p:nvPr>
            <p:ph type="sldNum" sz="quarter" idx="10"/>
          </p:nvPr>
        </p:nvSpPr>
        <p:spPr/>
        <p:txBody>
          <a:bodyPr/>
          <a:lstStyle/>
          <a:p>
            <a:fld id="{90D3D491-FF5D-4A14-A116-9778BDB1C6E5}" type="slidenum">
              <a:rPr lang="en-AU" smtClean="0"/>
              <a:t>21</a:t>
            </a:fld>
            <a:endParaRPr lang="en-AU"/>
          </a:p>
        </p:txBody>
      </p:sp>
    </p:spTree>
    <p:extLst>
      <p:ext uri="{BB962C8B-B14F-4D97-AF65-F5344CB8AC3E}">
        <p14:creationId xmlns:p14="http://schemas.microsoft.com/office/powerpoint/2010/main" val="1554410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22</a:t>
            </a:fld>
            <a:endParaRPr lang="en-AU"/>
          </a:p>
        </p:txBody>
      </p:sp>
    </p:spTree>
    <p:extLst>
      <p:ext uri="{BB962C8B-B14F-4D97-AF65-F5344CB8AC3E}">
        <p14:creationId xmlns:p14="http://schemas.microsoft.com/office/powerpoint/2010/main" val="3017366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23</a:t>
            </a:fld>
            <a:endParaRPr lang="en-AU"/>
          </a:p>
        </p:txBody>
      </p:sp>
    </p:spTree>
    <p:extLst>
      <p:ext uri="{BB962C8B-B14F-4D97-AF65-F5344CB8AC3E}">
        <p14:creationId xmlns:p14="http://schemas.microsoft.com/office/powerpoint/2010/main" val="3093205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24</a:t>
            </a:fld>
            <a:endParaRPr lang="en-AU"/>
          </a:p>
        </p:txBody>
      </p:sp>
    </p:spTree>
    <p:extLst>
      <p:ext uri="{BB962C8B-B14F-4D97-AF65-F5344CB8AC3E}">
        <p14:creationId xmlns:p14="http://schemas.microsoft.com/office/powerpoint/2010/main" val="3531867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25</a:t>
            </a:fld>
            <a:endParaRPr lang="en-AU"/>
          </a:p>
        </p:txBody>
      </p:sp>
    </p:spTree>
    <p:extLst>
      <p:ext uri="{BB962C8B-B14F-4D97-AF65-F5344CB8AC3E}">
        <p14:creationId xmlns:p14="http://schemas.microsoft.com/office/powerpoint/2010/main" val="179763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26</a:t>
            </a:fld>
            <a:endParaRPr lang="en-AU"/>
          </a:p>
        </p:txBody>
      </p:sp>
    </p:spTree>
    <p:extLst>
      <p:ext uri="{BB962C8B-B14F-4D97-AF65-F5344CB8AC3E}">
        <p14:creationId xmlns:p14="http://schemas.microsoft.com/office/powerpoint/2010/main" val="3366843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27</a:t>
            </a:fld>
            <a:endParaRPr lang="en-AU"/>
          </a:p>
        </p:txBody>
      </p:sp>
    </p:spTree>
    <p:extLst>
      <p:ext uri="{BB962C8B-B14F-4D97-AF65-F5344CB8AC3E}">
        <p14:creationId xmlns:p14="http://schemas.microsoft.com/office/powerpoint/2010/main" val="4206834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28</a:t>
            </a:fld>
            <a:endParaRPr lang="en-AU"/>
          </a:p>
        </p:txBody>
      </p:sp>
    </p:spTree>
    <p:extLst>
      <p:ext uri="{BB962C8B-B14F-4D97-AF65-F5344CB8AC3E}">
        <p14:creationId xmlns:p14="http://schemas.microsoft.com/office/powerpoint/2010/main" val="70383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29</a:t>
            </a:fld>
            <a:endParaRPr lang="en-AU"/>
          </a:p>
        </p:txBody>
      </p:sp>
    </p:spTree>
    <p:extLst>
      <p:ext uri="{BB962C8B-B14F-4D97-AF65-F5344CB8AC3E}">
        <p14:creationId xmlns:p14="http://schemas.microsoft.com/office/powerpoint/2010/main" val="4212082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30</a:t>
            </a:fld>
            <a:endParaRPr lang="en-AU"/>
          </a:p>
        </p:txBody>
      </p:sp>
    </p:spTree>
    <p:extLst>
      <p:ext uri="{BB962C8B-B14F-4D97-AF65-F5344CB8AC3E}">
        <p14:creationId xmlns:p14="http://schemas.microsoft.com/office/powerpoint/2010/main" val="236416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4</a:t>
            </a:fld>
            <a:endParaRPr lang="en-AU"/>
          </a:p>
        </p:txBody>
      </p:sp>
    </p:spTree>
    <p:extLst>
      <p:ext uri="{BB962C8B-B14F-4D97-AF65-F5344CB8AC3E}">
        <p14:creationId xmlns:p14="http://schemas.microsoft.com/office/powerpoint/2010/main" val="1602019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31</a:t>
            </a:fld>
            <a:endParaRPr lang="en-AU"/>
          </a:p>
        </p:txBody>
      </p:sp>
    </p:spTree>
    <p:extLst>
      <p:ext uri="{BB962C8B-B14F-4D97-AF65-F5344CB8AC3E}">
        <p14:creationId xmlns:p14="http://schemas.microsoft.com/office/powerpoint/2010/main" val="1473887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32</a:t>
            </a:fld>
            <a:endParaRPr lang="en-AU"/>
          </a:p>
        </p:txBody>
      </p:sp>
    </p:spTree>
    <p:extLst>
      <p:ext uri="{BB962C8B-B14F-4D97-AF65-F5344CB8AC3E}">
        <p14:creationId xmlns:p14="http://schemas.microsoft.com/office/powerpoint/2010/main" val="4123071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33</a:t>
            </a:fld>
            <a:endParaRPr lang="en-AU"/>
          </a:p>
        </p:txBody>
      </p:sp>
    </p:spTree>
    <p:extLst>
      <p:ext uri="{BB962C8B-B14F-4D97-AF65-F5344CB8AC3E}">
        <p14:creationId xmlns:p14="http://schemas.microsoft.com/office/powerpoint/2010/main" val="3117809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34</a:t>
            </a:fld>
            <a:endParaRPr lang="en-AU"/>
          </a:p>
        </p:txBody>
      </p:sp>
    </p:spTree>
    <p:extLst>
      <p:ext uri="{BB962C8B-B14F-4D97-AF65-F5344CB8AC3E}">
        <p14:creationId xmlns:p14="http://schemas.microsoft.com/office/powerpoint/2010/main" val="3459099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54DD2-62D5-49AD-B89B-158133BD9FD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042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36</a:t>
            </a:fld>
            <a:endParaRPr lang="en-AU"/>
          </a:p>
        </p:txBody>
      </p:sp>
    </p:spTree>
    <p:extLst>
      <p:ext uri="{BB962C8B-B14F-4D97-AF65-F5344CB8AC3E}">
        <p14:creationId xmlns:p14="http://schemas.microsoft.com/office/powerpoint/2010/main" val="2261366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37</a:t>
            </a:fld>
            <a:endParaRPr lang="en-AU"/>
          </a:p>
        </p:txBody>
      </p:sp>
    </p:spTree>
    <p:extLst>
      <p:ext uri="{BB962C8B-B14F-4D97-AF65-F5344CB8AC3E}">
        <p14:creationId xmlns:p14="http://schemas.microsoft.com/office/powerpoint/2010/main" val="16995753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38</a:t>
            </a:fld>
            <a:endParaRPr lang="en-AU"/>
          </a:p>
        </p:txBody>
      </p:sp>
    </p:spTree>
    <p:extLst>
      <p:ext uri="{BB962C8B-B14F-4D97-AF65-F5344CB8AC3E}">
        <p14:creationId xmlns:p14="http://schemas.microsoft.com/office/powerpoint/2010/main" val="3865044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39</a:t>
            </a:fld>
            <a:endParaRPr lang="en-AU"/>
          </a:p>
        </p:txBody>
      </p:sp>
    </p:spTree>
    <p:extLst>
      <p:ext uri="{BB962C8B-B14F-4D97-AF65-F5344CB8AC3E}">
        <p14:creationId xmlns:p14="http://schemas.microsoft.com/office/powerpoint/2010/main" val="2893378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40</a:t>
            </a:fld>
            <a:endParaRPr lang="en-AU"/>
          </a:p>
        </p:txBody>
      </p:sp>
    </p:spTree>
    <p:extLst>
      <p:ext uri="{BB962C8B-B14F-4D97-AF65-F5344CB8AC3E}">
        <p14:creationId xmlns:p14="http://schemas.microsoft.com/office/powerpoint/2010/main" val="3034658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5</a:t>
            </a:fld>
            <a:endParaRPr lang="en-AU"/>
          </a:p>
        </p:txBody>
      </p:sp>
    </p:spTree>
    <p:extLst>
      <p:ext uri="{BB962C8B-B14F-4D97-AF65-F5344CB8AC3E}">
        <p14:creationId xmlns:p14="http://schemas.microsoft.com/office/powerpoint/2010/main" val="792285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41</a:t>
            </a:fld>
            <a:endParaRPr lang="en-AU"/>
          </a:p>
        </p:txBody>
      </p:sp>
    </p:spTree>
    <p:extLst>
      <p:ext uri="{BB962C8B-B14F-4D97-AF65-F5344CB8AC3E}">
        <p14:creationId xmlns:p14="http://schemas.microsoft.com/office/powerpoint/2010/main" val="349795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54DD2-62D5-49AD-B89B-158133BD9FDE}"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334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6</a:t>
            </a:fld>
            <a:endParaRPr lang="en-AU"/>
          </a:p>
        </p:txBody>
      </p:sp>
    </p:spTree>
    <p:extLst>
      <p:ext uri="{BB962C8B-B14F-4D97-AF65-F5344CB8AC3E}">
        <p14:creationId xmlns:p14="http://schemas.microsoft.com/office/powerpoint/2010/main" val="3146226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7</a:t>
            </a:fld>
            <a:endParaRPr lang="en-AU"/>
          </a:p>
        </p:txBody>
      </p:sp>
    </p:spTree>
    <p:extLst>
      <p:ext uri="{BB962C8B-B14F-4D97-AF65-F5344CB8AC3E}">
        <p14:creationId xmlns:p14="http://schemas.microsoft.com/office/powerpoint/2010/main" val="2415140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8</a:t>
            </a:fld>
            <a:endParaRPr lang="en-AU"/>
          </a:p>
        </p:txBody>
      </p:sp>
    </p:spTree>
    <p:extLst>
      <p:ext uri="{BB962C8B-B14F-4D97-AF65-F5344CB8AC3E}">
        <p14:creationId xmlns:p14="http://schemas.microsoft.com/office/powerpoint/2010/main" val="546284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9</a:t>
            </a:fld>
            <a:endParaRPr lang="en-AU"/>
          </a:p>
        </p:txBody>
      </p:sp>
    </p:spTree>
    <p:extLst>
      <p:ext uri="{BB962C8B-B14F-4D97-AF65-F5344CB8AC3E}">
        <p14:creationId xmlns:p14="http://schemas.microsoft.com/office/powerpoint/2010/main" val="101240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B254DD2-62D5-49AD-B89B-158133BD9FDE}" type="slidenum">
              <a:rPr lang="en-AU" smtClean="0"/>
              <a:t>10</a:t>
            </a:fld>
            <a:endParaRPr lang="en-AU"/>
          </a:p>
        </p:txBody>
      </p:sp>
    </p:spTree>
    <p:extLst>
      <p:ext uri="{BB962C8B-B14F-4D97-AF65-F5344CB8AC3E}">
        <p14:creationId xmlns:p14="http://schemas.microsoft.com/office/powerpoint/2010/main" val="2164914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2F8BE7C-31A8-4E42-B261-580FBC8ECCDD}" type="datetimeFigureOut">
              <a:rPr lang="en-AU" smtClean="0"/>
              <a:t>21/04/2022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3629864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F8BE7C-31A8-4E42-B261-580FBC8ECCDD}" type="datetimeFigureOut">
              <a:rPr lang="en-AU" smtClean="0"/>
              <a:t>21/04/2022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404726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F8BE7C-31A8-4E42-B261-580FBC8ECCDD}" type="datetimeFigureOut">
              <a:rPr lang="en-AU" smtClean="0"/>
              <a:t>21/04/2022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419193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2F8BE7C-31A8-4E42-B261-580FBC8ECCDD}" type="datetimeFigureOut">
              <a:rPr lang="en-AU" smtClean="0"/>
              <a:t>21/04/2022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937616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8BE7C-31A8-4E42-B261-580FBC8ECCDD}" type="datetimeFigureOut">
              <a:rPr lang="en-AU" smtClean="0"/>
              <a:t>21/04/2022</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207796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2F8BE7C-31A8-4E42-B261-580FBC8ECCDD}" type="datetimeFigureOut">
              <a:rPr lang="en-AU" smtClean="0"/>
              <a:t>21/04/2022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1852417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2F8BE7C-31A8-4E42-B261-580FBC8ECCDD}" type="datetimeFigureOut">
              <a:rPr lang="en-AU" smtClean="0"/>
              <a:t>21/04/2022</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95614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2F8BE7C-31A8-4E42-B261-580FBC8ECCDD}" type="datetimeFigureOut">
              <a:rPr lang="en-AU" smtClean="0"/>
              <a:t>21/04/2022</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4292946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8BE7C-31A8-4E42-B261-580FBC8ECCDD}" type="datetimeFigureOut">
              <a:rPr lang="en-AU" smtClean="0"/>
              <a:t>21/04/2022</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3539600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8BE7C-31A8-4E42-B261-580FBC8ECCDD}" type="datetimeFigureOut">
              <a:rPr lang="en-AU" smtClean="0"/>
              <a:t>21/04/2022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3079518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8BE7C-31A8-4E42-B261-580FBC8ECCDD}" type="datetimeFigureOut">
              <a:rPr lang="en-AU" smtClean="0"/>
              <a:t>21/04/2022</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4E41767-B1C1-4F9D-B925-F3296B374232}" type="slidenum">
              <a:rPr lang="en-AU" smtClean="0"/>
              <a:t>‹#›</a:t>
            </a:fld>
            <a:endParaRPr lang="en-AU"/>
          </a:p>
        </p:txBody>
      </p:sp>
    </p:spTree>
    <p:extLst>
      <p:ext uri="{BB962C8B-B14F-4D97-AF65-F5344CB8AC3E}">
        <p14:creationId xmlns:p14="http://schemas.microsoft.com/office/powerpoint/2010/main" val="2361855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8BE7C-31A8-4E42-B261-580FBC8ECCDD}" type="datetimeFigureOut">
              <a:rPr lang="en-AU" smtClean="0"/>
              <a:t>21/04/2022</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E41767-B1C1-4F9D-B925-F3296B374232}" type="slidenum">
              <a:rPr lang="en-AU" smtClean="0"/>
              <a:t>‹#›</a:t>
            </a:fld>
            <a:endParaRPr lang="en-AU"/>
          </a:p>
        </p:txBody>
      </p:sp>
    </p:spTree>
    <p:extLst>
      <p:ext uri="{BB962C8B-B14F-4D97-AF65-F5344CB8AC3E}">
        <p14:creationId xmlns:p14="http://schemas.microsoft.com/office/powerpoint/2010/main" val="1539541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1.xml.rels><?xml version="1.0" encoding="UTF-8" standalone="yes"?>
<Relationships xmlns="http://schemas.openxmlformats.org/package/2006/relationships"><Relationship Id="rId8" Type="http://schemas.openxmlformats.org/officeDocument/2006/relationships/hyperlink" Target="https://nraspricms01.blob.core.windows.net/assets/documents/Industry_Updates/PENDING-MINISTERIAL-APPROVAL-Business-Glossary-NRSDS.pdf" TargetMode="External"/><Relationship Id="rId3" Type="http://schemas.openxmlformats.org/officeDocument/2006/relationships/hyperlink" Target="https://nraspricms01.blob.core.windows.net/assets/documents/Industry_Updates/PENDING-MINISTERIAL-APPROVAL-Guideline-External-Notifiable-Occurrence-Reporting-Requirements-National-Data-Strategy.pdf" TargetMode="External"/><Relationship Id="rId7" Type="http://schemas.openxmlformats.org/officeDocument/2006/relationships/hyperlink" Target="https://nraspricms01.blob.core.windows.net/assets/documents/Industry_Updates/Guideline-Safety-Performance-Reporting-Including-example-SPR-National-Data-Strategy-August-2021.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nraspricms01.blob.core.windows.net/assets/documents/Industry_Updates/PENDING-MINISTERIAL-APPROVAL-Guideline-External-Occurrence-Data-Submission-Requirements.pdf" TargetMode="External"/><Relationship Id="rId11" Type="http://schemas.openxmlformats.org/officeDocument/2006/relationships/image" Target="../media/image15.png"/><Relationship Id="rId5" Type="http://schemas.openxmlformats.org/officeDocument/2006/relationships/hyperlink" Target="https://nraspricms01.blob.core.windows.net/assets/documents/Industry_Updates/Draft-Guideline-Monthly-Reporting-Requirements.pdf" TargetMode="External"/><Relationship Id="rId10" Type="http://schemas.openxmlformats.org/officeDocument/2006/relationships/hyperlink" Target="https://vimeo.com/701472269" TargetMode="External"/><Relationship Id="rId4" Type="http://schemas.openxmlformats.org/officeDocument/2006/relationships/hyperlink" Target="https://nraspricms01.blob.core.windows.net/assets/documents/Industry_Updates/PENDING-MINISTERIAL-APPROVAL-Guideline-External-Network-and-Railway-Operations-Data-Submission-Requirements.pdf" TargetMode="External"/><Relationship Id="rId9" Type="http://schemas.openxmlformats.org/officeDocument/2006/relationships/hyperlink" Target="https://vimeo.com/70147212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12.svg"/></Relationships>
</file>

<file path=ppt/slides/_rels/slide19.xml.rels><?xml version="1.0" encoding="UTF-8" standalone="yes"?>
<Relationships xmlns="http://schemas.openxmlformats.org/package/2006/relationships"><Relationship Id="rId3" Type="http://schemas.openxmlformats.org/officeDocument/2006/relationships/hyperlink" Target="https://nraspricms01.blob.core.windows.net/assets/documents/Industry_Updates/Business-Glossary-NRSDS.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png"/><Relationship Id="rId7"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21.svg"/><Relationship Id="rId4" Type="http://schemas.openxmlformats.org/officeDocument/2006/relationships/image" Target="../media/image47.svg"/><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6.png"/><Relationship Id="rId7"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0.sv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6B0441F-1520-7646-A829-9BA9FB3A46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77" y="0"/>
            <a:ext cx="12192000" cy="6858000"/>
          </a:xfrm>
          <a:prstGeom prst="rect">
            <a:avLst/>
          </a:prstGeom>
        </p:spPr>
      </p:pic>
      <p:sp>
        <p:nvSpPr>
          <p:cNvPr id="16" name="Title 1">
            <a:extLst>
              <a:ext uri="{FF2B5EF4-FFF2-40B4-BE49-F238E27FC236}">
                <a16:creationId xmlns:a16="http://schemas.microsoft.com/office/drawing/2014/main" id="{B8C815BD-AB30-FD4D-9448-2BE6447DA081}"/>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Arial" pitchFamily="34" charset="0"/>
                <a:cs typeface="Arial" pitchFamily="34" charset="0"/>
              </a:rPr>
              <a:t>Operator Education Material – </a:t>
            </a:r>
          </a:p>
          <a:p>
            <a:pPr algn="l"/>
            <a:r>
              <a:rPr lang="en-US" sz="2800" b="1" dirty="0">
                <a:latin typeface="Arial" pitchFamily="34" charset="0"/>
                <a:cs typeface="Arial" pitchFamily="34" charset="0"/>
              </a:rPr>
              <a:t>National Rail Safety Data Strategy</a:t>
            </a:r>
            <a:endParaRPr lang="en-AU" sz="2800" b="1" dirty="0"/>
          </a:p>
        </p:txBody>
      </p:sp>
      <p:sp>
        <p:nvSpPr>
          <p:cNvPr id="17" name="Text Placeholder 9">
            <a:extLst>
              <a:ext uri="{FF2B5EF4-FFF2-40B4-BE49-F238E27FC236}">
                <a16:creationId xmlns:a16="http://schemas.microsoft.com/office/drawing/2014/main" id="{03FC0365-1C68-4840-88BB-26D8ABED464C}"/>
              </a:ext>
            </a:extLst>
          </p:cNvPr>
          <p:cNvSpPr txBox="1">
            <a:spLocks/>
          </p:cNvSpPr>
          <p:nvPr/>
        </p:nvSpPr>
        <p:spPr>
          <a:xfrm>
            <a:off x="489078" y="1412776"/>
            <a:ext cx="7272338" cy="60349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AU" sz="1000" dirty="0">
                <a:solidFill>
                  <a:srgbClr val="FCB215"/>
                </a:solidFill>
                <a:latin typeface="Arial"/>
                <a:cs typeface="Arial"/>
              </a:rPr>
              <a:t>April 2022</a:t>
            </a:r>
          </a:p>
        </p:txBody>
      </p:sp>
    </p:spTree>
    <p:extLst>
      <p:ext uri="{BB962C8B-B14F-4D97-AF65-F5344CB8AC3E}">
        <p14:creationId xmlns:p14="http://schemas.microsoft.com/office/powerpoint/2010/main" val="2053226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HOW</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10</a:t>
            </a:fld>
            <a:endParaRPr lang="en-AU" sz="800" b="1">
              <a:solidFill>
                <a:srgbClr val="FCB215"/>
              </a:solidFill>
            </a:endParaRPr>
          </a:p>
        </p:txBody>
      </p:sp>
      <p:sp>
        <p:nvSpPr>
          <p:cNvPr id="9" name="Rectangle: Rounded Corners 8">
            <a:extLst>
              <a:ext uri="{FF2B5EF4-FFF2-40B4-BE49-F238E27FC236}">
                <a16:creationId xmlns:a16="http://schemas.microsoft.com/office/drawing/2014/main" id="{748471D8-096D-4C84-B39F-A0A4CA5C25F0}"/>
              </a:ext>
            </a:extLst>
          </p:cNvPr>
          <p:cNvSpPr/>
          <p:nvPr/>
        </p:nvSpPr>
        <p:spPr>
          <a:xfrm>
            <a:off x="3314940" y="1224186"/>
            <a:ext cx="5425482" cy="2043545"/>
          </a:xfrm>
          <a:prstGeom prst="roundRect">
            <a:avLst>
              <a:gd name="adj" fmla="val 10000"/>
            </a:avLst>
          </a:prstGeom>
          <a:solidFill>
            <a:srgbClr val="FCB215"/>
          </a:solidFill>
          <a:ln>
            <a:solidFill>
              <a:schemeClr val="accent1">
                <a:lumMod val="60000"/>
                <a:lumOff val="40000"/>
              </a:schemeClr>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1" name="TextBox 10">
            <a:extLst>
              <a:ext uri="{FF2B5EF4-FFF2-40B4-BE49-F238E27FC236}">
                <a16:creationId xmlns:a16="http://schemas.microsoft.com/office/drawing/2014/main" id="{406CC6D2-5C27-41CA-BA68-9864747744CA}"/>
              </a:ext>
            </a:extLst>
          </p:cNvPr>
          <p:cNvSpPr txBox="1"/>
          <p:nvPr/>
        </p:nvSpPr>
        <p:spPr>
          <a:xfrm>
            <a:off x="3403940" y="1945050"/>
            <a:ext cx="5019964" cy="1277408"/>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sz="2500" kern="1200">
                <a:solidFill>
                  <a:schemeClr val="tx1"/>
                </a:solidFill>
              </a:rPr>
              <a:t>The ONRSR Portal is for the submission of all occurrence information and data</a:t>
            </a:r>
          </a:p>
        </p:txBody>
      </p:sp>
      <p:pic>
        <p:nvPicPr>
          <p:cNvPr id="12" name="Graphic 11" descr="Exclamation mark with solid fill">
            <a:extLst>
              <a:ext uri="{FF2B5EF4-FFF2-40B4-BE49-F238E27FC236}">
                <a16:creationId xmlns:a16="http://schemas.microsoft.com/office/drawing/2014/main" id="{C7AF1774-E094-4D13-9E28-C392C846A7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0742" y="1259996"/>
            <a:ext cx="806361" cy="806361"/>
          </a:xfrm>
          <a:prstGeom prst="rect">
            <a:avLst/>
          </a:prstGeom>
        </p:spPr>
      </p:pic>
      <p:sp>
        <p:nvSpPr>
          <p:cNvPr id="14" name="Rectangle: Rounded Corners 13">
            <a:extLst>
              <a:ext uri="{FF2B5EF4-FFF2-40B4-BE49-F238E27FC236}">
                <a16:creationId xmlns:a16="http://schemas.microsoft.com/office/drawing/2014/main" id="{3EFABE28-E4F1-4921-BDA2-79C6B46DF1F6}"/>
              </a:ext>
            </a:extLst>
          </p:cNvPr>
          <p:cNvSpPr/>
          <p:nvPr/>
        </p:nvSpPr>
        <p:spPr>
          <a:xfrm>
            <a:off x="3314940" y="3588901"/>
            <a:ext cx="5425482" cy="2043545"/>
          </a:xfrm>
          <a:prstGeom prst="roundRect">
            <a:avLst>
              <a:gd name="adj" fmla="val 10000"/>
            </a:avLst>
          </a:prstGeom>
          <a:solidFill>
            <a:srgbClr val="A7A9AC"/>
          </a:solidFill>
          <a:ln>
            <a:solidFill>
              <a:schemeClr val="accent1">
                <a:lumMod val="60000"/>
                <a:lumOff val="40000"/>
              </a:schemeClr>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5" name="TextBox 14">
            <a:extLst>
              <a:ext uri="{FF2B5EF4-FFF2-40B4-BE49-F238E27FC236}">
                <a16:creationId xmlns:a16="http://schemas.microsoft.com/office/drawing/2014/main" id="{40F2D10F-D297-4561-B795-FAF8000EC38E}"/>
              </a:ext>
            </a:extLst>
          </p:cNvPr>
          <p:cNvSpPr txBox="1"/>
          <p:nvPr/>
        </p:nvSpPr>
        <p:spPr>
          <a:xfrm>
            <a:off x="3358166" y="4284289"/>
            <a:ext cx="5382256" cy="1277408"/>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algn="ctr" defTabSz="1111250">
              <a:spcBef>
                <a:spcPct val="0"/>
              </a:spcBef>
              <a:spcAft>
                <a:spcPct val="35000"/>
              </a:spcAft>
            </a:pPr>
            <a:r>
              <a:rPr lang="en-AU" sz="2200" kern="1200">
                <a:solidFill>
                  <a:schemeClr val="tx1"/>
                </a:solidFill>
              </a:rPr>
              <a:t>Operators have a responsibility to ensure their systems are in place</a:t>
            </a:r>
            <a:r>
              <a:rPr lang="en-AU" sz="2200">
                <a:solidFill>
                  <a:schemeClr val="tx1"/>
                </a:solidFill>
              </a:rPr>
              <a:t> to </a:t>
            </a:r>
            <a:r>
              <a:rPr lang="en-AU" sz="2200" kern="1200">
                <a:solidFill>
                  <a:schemeClr val="tx1"/>
                </a:solidFill>
              </a:rPr>
              <a:t>facilitate information and data transfer</a:t>
            </a:r>
            <a:r>
              <a:rPr lang="en-AU" sz="2200">
                <a:solidFill>
                  <a:schemeClr val="tx1"/>
                </a:solidFill>
              </a:rPr>
              <a:t> </a:t>
            </a:r>
            <a:endParaRPr lang="en-AU" sz="2200" kern="1200">
              <a:solidFill>
                <a:schemeClr val="tx1"/>
              </a:solidFill>
            </a:endParaRPr>
          </a:p>
        </p:txBody>
      </p:sp>
      <p:pic>
        <p:nvPicPr>
          <p:cNvPr id="5" name="Graphic 4" descr="Download from cloud with solid fill">
            <a:extLst>
              <a:ext uri="{FF2B5EF4-FFF2-40B4-BE49-F238E27FC236}">
                <a16:creationId xmlns:a16="http://schemas.microsoft.com/office/drawing/2014/main" id="{B487406C-3D2A-44BB-8904-F75F3A30A0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10742" y="3543628"/>
            <a:ext cx="914400" cy="914400"/>
          </a:xfrm>
          <a:prstGeom prst="rect">
            <a:avLst/>
          </a:prstGeom>
        </p:spPr>
      </p:pic>
    </p:spTree>
    <p:extLst>
      <p:ext uri="{BB962C8B-B14F-4D97-AF65-F5344CB8AC3E}">
        <p14:creationId xmlns:p14="http://schemas.microsoft.com/office/powerpoint/2010/main" val="2384713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FCB215"/>
                </a:solidFill>
                <a:latin typeface="Arial" pitchFamily="34" charset="0"/>
                <a:cs typeface="Arial" pitchFamily="34" charset="0"/>
              </a:rPr>
              <a:t>SUPPORTING MATERIAL</a:t>
            </a:r>
            <a:endParaRPr lang="en-AU" sz="2800" b="1" dirty="0">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55976" y="6434694"/>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11</a:t>
            </a:fld>
            <a:endParaRPr lang="en-AU" sz="800" b="1">
              <a:solidFill>
                <a:srgbClr val="FCB215"/>
              </a:solidFill>
            </a:endParaRPr>
          </a:p>
        </p:txBody>
      </p:sp>
      <p:sp>
        <p:nvSpPr>
          <p:cNvPr id="11" name="Text Placeholder 9">
            <a:extLst>
              <a:ext uri="{FF2B5EF4-FFF2-40B4-BE49-F238E27FC236}">
                <a16:creationId xmlns:a16="http://schemas.microsoft.com/office/drawing/2014/main" id="{F85C5BBA-E73E-7F4B-80C9-6CB3BD095FE0}"/>
              </a:ext>
            </a:extLst>
          </p:cNvPr>
          <p:cNvSpPr txBox="1">
            <a:spLocks/>
          </p:cNvSpPr>
          <p:nvPr/>
        </p:nvSpPr>
        <p:spPr>
          <a:xfrm>
            <a:off x="479376" y="1224186"/>
            <a:ext cx="5616624" cy="4608512"/>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US" sz="1800" dirty="0">
                <a:latin typeface="Arial" pitchFamily="34" charset="0"/>
                <a:cs typeface="Arial" pitchFamily="34" charset="0"/>
                <a:hlinkClick r:id="rId3"/>
              </a:rPr>
              <a:t>Notifiable Occurrence Reporting Requirements</a:t>
            </a:r>
            <a:endParaRPr lang="en-US" sz="1800" dirty="0">
              <a:latin typeface="Arial" pitchFamily="34" charset="0"/>
              <a:cs typeface="Arial" pitchFamily="34" charset="0"/>
            </a:endParaRPr>
          </a:p>
          <a:p>
            <a:pPr>
              <a:lnSpc>
                <a:spcPct val="150000"/>
              </a:lnSpc>
              <a:buClr>
                <a:srgbClr val="FFC000"/>
              </a:buClr>
              <a:buFont typeface="Arial Black" pitchFamily="34" charset="0"/>
              <a:buChar char="&gt;"/>
            </a:pPr>
            <a:r>
              <a:rPr lang="en-US" sz="1800" dirty="0">
                <a:latin typeface="Arial" pitchFamily="34" charset="0"/>
                <a:cs typeface="Arial" pitchFamily="34" charset="0"/>
                <a:hlinkClick r:id="rId4"/>
              </a:rPr>
              <a:t>Network and Railway Operations Data Submission Requirements</a:t>
            </a:r>
            <a:endParaRPr lang="en-US" sz="1800" dirty="0">
              <a:latin typeface="Arial" pitchFamily="34" charset="0"/>
              <a:cs typeface="Arial" pitchFamily="34" charset="0"/>
            </a:endParaRPr>
          </a:p>
          <a:p>
            <a:pPr>
              <a:lnSpc>
                <a:spcPct val="150000"/>
              </a:lnSpc>
              <a:buClr>
                <a:srgbClr val="FFC000"/>
              </a:buClr>
              <a:buFont typeface="Arial Black" pitchFamily="34" charset="0"/>
              <a:buChar char="&gt;"/>
            </a:pPr>
            <a:r>
              <a:rPr lang="en-US" sz="1800" dirty="0">
                <a:latin typeface="Arial" pitchFamily="34" charset="0"/>
                <a:cs typeface="Arial" pitchFamily="34" charset="0"/>
                <a:hlinkClick r:id="rId5"/>
              </a:rPr>
              <a:t>Monthly Activity Reporting</a:t>
            </a:r>
            <a:endParaRPr lang="en-US" sz="1800" dirty="0">
              <a:latin typeface="Arial" pitchFamily="34" charset="0"/>
              <a:cs typeface="Arial" pitchFamily="34" charset="0"/>
            </a:endParaRPr>
          </a:p>
          <a:p>
            <a:pPr>
              <a:lnSpc>
                <a:spcPct val="150000"/>
              </a:lnSpc>
              <a:buClr>
                <a:srgbClr val="FFC000"/>
              </a:buClr>
              <a:buFont typeface="Arial Black" pitchFamily="34" charset="0"/>
              <a:buChar char="&gt;"/>
            </a:pPr>
            <a:r>
              <a:rPr lang="en-US" sz="1800" dirty="0">
                <a:latin typeface="Arial" pitchFamily="34" charset="0"/>
                <a:cs typeface="Arial" pitchFamily="34" charset="0"/>
                <a:hlinkClick r:id="rId6"/>
              </a:rPr>
              <a:t>Occurrence Data Submission Requirements</a:t>
            </a:r>
            <a:endParaRPr lang="en-US" sz="1800" dirty="0">
              <a:latin typeface="Arial" pitchFamily="34" charset="0"/>
              <a:cs typeface="Arial" pitchFamily="34" charset="0"/>
            </a:endParaRPr>
          </a:p>
          <a:p>
            <a:pPr>
              <a:lnSpc>
                <a:spcPct val="150000"/>
              </a:lnSpc>
              <a:buClr>
                <a:srgbClr val="FFC000"/>
              </a:buClr>
              <a:buFont typeface="Arial Black" pitchFamily="34" charset="0"/>
              <a:buChar char="&gt;"/>
            </a:pPr>
            <a:r>
              <a:rPr lang="en-US" sz="1800" dirty="0">
                <a:latin typeface="Arial" pitchFamily="34" charset="0"/>
                <a:cs typeface="Arial" pitchFamily="34" charset="0"/>
                <a:hlinkClick r:id="rId7"/>
              </a:rPr>
              <a:t>Safety Performance Reporting</a:t>
            </a:r>
            <a:endParaRPr lang="en-US" sz="1800" dirty="0">
              <a:latin typeface="Arial" pitchFamily="34" charset="0"/>
              <a:cs typeface="Arial" pitchFamily="34" charset="0"/>
            </a:endParaRPr>
          </a:p>
          <a:p>
            <a:pPr>
              <a:lnSpc>
                <a:spcPct val="150000"/>
              </a:lnSpc>
              <a:buClr>
                <a:srgbClr val="FFC000"/>
              </a:buClr>
              <a:buFont typeface="Arial Black" pitchFamily="34" charset="0"/>
              <a:buChar char="&gt;"/>
            </a:pPr>
            <a:r>
              <a:rPr lang="en-US" sz="1800" dirty="0">
                <a:latin typeface="Arial" pitchFamily="34" charset="0"/>
                <a:cs typeface="Arial" pitchFamily="34" charset="0"/>
                <a:hlinkClick r:id="rId8"/>
              </a:rPr>
              <a:t>ONRSR Business Glossary </a:t>
            </a:r>
            <a:endParaRPr lang="en-US" sz="1800" dirty="0">
              <a:latin typeface="Arial" pitchFamily="34" charset="0"/>
              <a:cs typeface="Arial" pitchFamily="34" charset="0"/>
            </a:endParaRPr>
          </a:p>
          <a:p>
            <a:pPr>
              <a:lnSpc>
                <a:spcPct val="150000"/>
              </a:lnSpc>
              <a:buClr>
                <a:srgbClr val="FFC000"/>
              </a:buClr>
              <a:buFont typeface="Arial Black" pitchFamily="34" charset="0"/>
              <a:buChar char="&gt;"/>
            </a:pPr>
            <a:r>
              <a:rPr lang="en-US" sz="1800" dirty="0">
                <a:latin typeface="Arial" pitchFamily="34" charset="0"/>
                <a:cs typeface="Arial" pitchFamily="34" charset="0"/>
                <a:hlinkClick r:id="rId9"/>
              </a:rPr>
              <a:t>Video demonstration of a single derailment event report </a:t>
            </a:r>
            <a:endParaRPr lang="en-US" sz="1800" dirty="0">
              <a:highlight>
                <a:srgbClr val="FFFF00"/>
              </a:highlight>
              <a:latin typeface="Arial" pitchFamily="34" charset="0"/>
              <a:cs typeface="Arial" pitchFamily="34" charset="0"/>
            </a:endParaRPr>
          </a:p>
          <a:p>
            <a:pPr>
              <a:lnSpc>
                <a:spcPct val="150000"/>
              </a:lnSpc>
              <a:buClr>
                <a:srgbClr val="FFC000"/>
              </a:buClr>
              <a:buFont typeface="Arial Black" pitchFamily="34" charset="0"/>
              <a:buChar char="&gt;"/>
            </a:pPr>
            <a:r>
              <a:rPr lang="en-US" sz="1800" dirty="0">
                <a:latin typeface="Arial" pitchFamily="34" charset="0"/>
                <a:cs typeface="Arial" pitchFamily="34" charset="0"/>
                <a:hlinkClick r:id="rId10"/>
              </a:rPr>
              <a:t>Video demonstration </a:t>
            </a:r>
            <a:r>
              <a:rPr lang="en-US" sz="1800">
                <a:latin typeface="Arial" pitchFamily="34" charset="0"/>
                <a:cs typeface="Arial" pitchFamily="34" charset="0"/>
                <a:hlinkClick r:id="rId10"/>
              </a:rPr>
              <a:t>of a 3-event </a:t>
            </a:r>
            <a:r>
              <a:rPr lang="en-US" sz="1800" dirty="0">
                <a:latin typeface="Arial" pitchFamily="34" charset="0"/>
                <a:cs typeface="Arial" pitchFamily="34" charset="0"/>
                <a:hlinkClick r:id="rId10"/>
              </a:rPr>
              <a:t>collision report</a:t>
            </a:r>
            <a:endParaRPr lang="en-US" sz="1800" dirty="0">
              <a:latin typeface="Arial" pitchFamily="34" charset="0"/>
              <a:cs typeface="Arial" pitchFamily="34" charset="0"/>
            </a:endParaRPr>
          </a:p>
        </p:txBody>
      </p:sp>
      <p:pic>
        <p:nvPicPr>
          <p:cNvPr id="4" name="Picture 3">
            <a:extLst>
              <a:ext uri="{FF2B5EF4-FFF2-40B4-BE49-F238E27FC236}">
                <a16:creationId xmlns:a16="http://schemas.microsoft.com/office/drawing/2014/main" id="{5A48162A-4F1C-4554-9AEB-7CB598BE446D}"/>
              </a:ext>
            </a:extLst>
          </p:cNvPr>
          <p:cNvPicPr>
            <a:picLocks noChangeAspect="1"/>
          </p:cNvPicPr>
          <p:nvPr/>
        </p:nvPicPr>
        <p:blipFill>
          <a:blip r:embed="rId11"/>
          <a:stretch>
            <a:fillRect/>
          </a:stretch>
        </p:blipFill>
        <p:spPr>
          <a:xfrm>
            <a:off x="6169891" y="380431"/>
            <a:ext cx="5698202" cy="5892885"/>
          </a:xfrm>
          <a:prstGeom prst="rect">
            <a:avLst/>
          </a:prstGeom>
          <a:ln>
            <a:solidFill>
              <a:schemeClr val="tx1"/>
            </a:solidFill>
          </a:ln>
        </p:spPr>
      </p:pic>
    </p:spTree>
    <p:extLst>
      <p:ext uri="{BB962C8B-B14F-4D97-AF65-F5344CB8AC3E}">
        <p14:creationId xmlns:p14="http://schemas.microsoft.com/office/powerpoint/2010/main" val="458251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MODULE 1 – NETWORK &amp; RAILWAY OPERATIONS (ONTOLOGY)  DATA</a:t>
            </a:r>
            <a:endParaRPr lang="en-AU" sz="2800" b="1">
              <a:solidFill>
                <a:srgbClr val="FCB215"/>
              </a:solidFill>
            </a:endParaRPr>
          </a:p>
        </p:txBody>
      </p:sp>
      <p:pic>
        <p:nvPicPr>
          <p:cNvPr id="15" name="Picture 14">
            <a:extLst>
              <a:ext uri="{FF2B5EF4-FFF2-40B4-BE49-F238E27FC236}">
                <a16:creationId xmlns:a16="http://schemas.microsoft.com/office/drawing/2014/main" id="{A998AAC3-4ED3-4149-8DD2-BC69C0B94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 y="1772816"/>
            <a:ext cx="12192000" cy="5085184"/>
          </a:xfrm>
          <a:prstGeom prst="rect">
            <a:avLst/>
          </a:prstGeom>
        </p:spPr>
      </p:pic>
      <p:sp>
        <p:nvSpPr>
          <p:cNvPr id="18" name="Footer Placeholder 4">
            <a:extLst>
              <a:ext uri="{FF2B5EF4-FFF2-40B4-BE49-F238E27FC236}">
                <a16:creationId xmlns:a16="http://schemas.microsoft.com/office/drawing/2014/main" id="{5A624A55-3B1F-AD46-82AE-FB1E847F30BA}"/>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bg1"/>
                </a:solidFill>
              </a:rPr>
              <a:t>Office of the National Rail Safety Regulator </a:t>
            </a:r>
          </a:p>
        </p:txBody>
      </p:sp>
      <p:sp>
        <p:nvSpPr>
          <p:cNvPr id="19" name="Slide Number Placeholder 5">
            <a:extLst>
              <a:ext uri="{FF2B5EF4-FFF2-40B4-BE49-F238E27FC236}">
                <a16:creationId xmlns:a16="http://schemas.microsoft.com/office/drawing/2014/main" id="{B0CD9E42-D87C-9A44-96FE-AB78274525B9}"/>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12</a:t>
            </a:fld>
            <a:endParaRPr lang="en-AU" sz="800" b="1">
              <a:solidFill>
                <a:srgbClr val="FCB215"/>
              </a:solidFill>
            </a:endParaRPr>
          </a:p>
        </p:txBody>
      </p:sp>
    </p:spTree>
    <p:extLst>
      <p:ext uri="{BB962C8B-B14F-4D97-AF65-F5344CB8AC3E}">
        <p14:creationId xmlns:p14="http://schemas.microsoft.com/office/powerpoint/2010/main" val="2259120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NETWORK &amp; RAILWAY OPERATONS (ONTOLOGY) DATA</a:t>
            </a:r>
            <a:endParaRPr lang="en-AU" sz="2800" b="1">
              <a:solidFill>
                <a:srgbClr val="FCB215"/>
              </a:solidFill>
              <a:latin typeface="Calibri"/>
              <a:cs typeface="Calibri"/>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13</a:t>
            </a:fld>
            <a:endParaRPr lang="en-AU" sz="800" b="1">
              <a:solidFill>
                <a:srgbClr val="FCB215"/>
              </a:solidFill>
            </a:endParaRPr>
          </a:p>
        </p:txBody>
      </p:sp>
      <p:sp>
        <p:nvSpPr>
          <p:cNvPr id="2" name="Text Placeholder 9">
            <a:extLst>
              <a:ext uri="{FF2B5EF4-FFF2-40B4-BE49-F238E27FC236}">
                <a16:creationId xmlns:a16="http://schemas.microsoft.com/office/drawing/2014/main" id="{0F146570-4D78-450A-AD66-E7FBDC7CF870}"/>
              </a:ext>
            </a:extLst>
          </p:cNvPr>
          <p:cNvSpPr txBox="1">
            <a:spLocks/>
          </p:cNvSpPr>
          <p:nvPr/>
        </p:nvSpPr>
        <p:spPr>
          <a:xfrm>
            <a:off x="631213" y="1284524"/>
            <a:ext cx="5346860" cy="5263760"/>
          </a:xfrm>
          <a:prstGeom prst="rect">
            <a:avLst/>
          </a:prstGeom>
        </p:spPr>
        <p:txBody>
          <a:bodyPr vert="horz" lIns="91440" tIns="45720" rIns="91440" bIns="45720" rtlCol="0" anchor="t">
            <a:normAutofit fontScale="92500" lnSpcReduction="1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60000"/>
              </a:lnSpc>
              <a:buClr>
                <a:srgbClr val="FFC000"/>
              </a:buClr>
              <a:buNone/>
            </a:pPr>
            <a:r>
              <a:rPr lang="en-US" sz="1800">
                <a:latin typeface="Arial"/>
                <a:cs typeface="Arial"/>
              </a:rPr>
              <a:t>This information is the geographical network and train operational characteristics data that provides an understanding of the nature and scope of an operator's railway operations.</a:t>
            </a:r>
            <a:endParaRPr lang="en-US" sz="1800">
              <a:latin typeface="Arial" pitchFamily="34" charset="0"/>
              <a:cs typeface="Arial" pitchFamily="34" charset="0"/>
            </a:endParaRPr>
          </a:p>
          <a:p>
            <a:pPr marL="0" indent="0">
              <a:buClr>
                <a:srgbClr val="FFC000"/>
              </a:buClr>
              <a:buNone/>
            </a:pPr>
            <a:endParaRPr lang="en-US" sz="1800">
              <a:latin typeface="Arial" pitchFamily="34" charset="0"/>
              <a:cs typeface="Arial" pitchFamily="34" charset="0"/>
            </a:endParaRPr>
          </a:p>
          <a:p>
            <a:pPr>
              <a:lnSpc>
                <a:spcPct val="150000"/>
              </a:lnSpc>
              <a:buClr>
                <a:srgbClr val="FFC000"/>
              </a:buClr>
              <a:buFont typeface="Arial Black" pitchFamily="34" charset="0"/>
              <a:buChar char="&gt;"/>
            </a:pPr>
            <a:r>
              <a:rPr lang="en-US" sz="1800">
                <a:latin typeface="Arial"/>
                <a:cs typeface="Arial"/>
              </a:rPr>
              <a:t>Data may be consistent for the long term</a:t>
            </a:r>
          </a:p>
          <a:p>
            <a:pPr>
              <a:lnSpc>
                <a:spcPct val="150000"/>
              </a:lnSpc>
              <a:buClr>
                <a:srgbClr val="FFC000"/>
              </a:buClr>
              <a:buFont typeface="Arial Black" pitchFamily="34" charset="0"/>
              <a:buChar char="&gt;"/>
            </a:pPr>
            <a:r>
              <a:rPr lang="en-US" sz="1800">
                <a:latin typeface="Arial"/>
                <a:cs typeface="Arial"/>
              </a:rPr>
              <a:t>Operators should ensure that there is a process in place for identifying changes to this data </a:t>
            </a:r>
          </a:p>
          <a:p>
            <a:pPr>
              <a:lnSpc>
                <a:spcPct val="150000"/>
              </a:lnSpc>
              <a:buClr>
                <a:srgbClr val="FFC000"/>
              </a:buClr>
              <a:buFont typeface="Arial Black" pitchFamily="34" charset="0"/>
              <a:buChar char="&gt;"/>
            </a:pPr>
            <a:r>
              <a:rPr lang="en-US" sz="1800">
                <a:latin typeface="Arial"/>
                <a:cs typeface="Arial"/>
              </a:rPr>
              <a:t>Operators should ensure that any changes to the data is provided to ONRSR as soon as practicable</a:t>
            </a:r>
          </a:p>
          <a:p>
            <a:pPr>
              <a:lnSpc>
                <a:spcPct val="150000"/>
              </a:lnSpc>
              <a:buClr>
                <a:srgbClr val="FFC000"/>
              </a:buClr>
              <a:buFont typeface="Arial Black" pitchFamily="34" charset="0"/>
              <a:buChar char="&gt;"/>
            </a:pPr>
            <a:r>
              <a:rPr lang="en-US" sz="1800">
                <a:latin typeface="Arial"/>
                <a:cs typeface="Arial"/>
              </a:rPr>
              <a:t>Regular review should take place to confirm currency of information</a:t>
            </a: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345">
              <a:buClr>
                <a:srgbClr val="FFC000"/>
              </a:buClr>
              <a:buFont typeface="Arial Black" pitchFamily="34" charset="0"/>
              <a:buChar char="−"/>
            </a:pPr>
            <a:endParaRPr lang="en-US" sz="1800">
              <a:latin typeface="Arial" pitchFamily="34" charset="0"/>
              <a:cs typeface="Arial" pitchFamily="34" charset="0"/>
            </a:endParaRPr>
          </a:p>
        </p:txBody>
      </p:sp>
      <p:pic>
        <p:nvPicPr>
          <p:cNvPr id="4" name="Graphic 3" descr="Map with pin with solid fill">
            <a:extLst>
              <a:ext uri="{FF2B5EF4-FFF2-40B4-BE49-F238E27FC236}">
                <a16:creationId xmlns:a16="http://schemas.microsoft.com/office/drawing/2014/main" id="{03AED43B-37E7-4135-B62F-16305AF5E5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5174" y="1284525"/>
            <a:ext cx="3556099" cy="3556099"/>
          </a:xfrm>
          <a:prstGeom prst="rect">
            <a:avLst/>
          </a:prstGeom>
        </p:spPr>
      </p:pic>
      <p:pic>
        <p:nvPicPr>
          <p:cNvPr id="6" name="Picture 5" descr="Pins in a map">
            <a:extLst>
              <a:ext uri="{FF2B5EF4-FFF2-40B4-BE49-F238E27FC236}">
                <a16:creationId xmlns:a16="http://schemas.microsoft.com/office/drawing/2014/main" id="{8D42B4B8-B8C5-4266-99C1-798C93BF2A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569" y="1809726"/>
            <a:ext cx="4859006" cy="3238547"/>
          </a:xfrm>
          <a:prstGeom prst="rect">
            <a:avLst/>
          </a:prstGeom>
        </p:spPr>
      </p:pic>
    </p:spTree>
    <p:extLst>
      <p:ext uri="{BB962C8B-B14F-4D97-AF65-F5344CB8AC3E}">
        <p14:creationId xmlns:p14="http://schemas.microsoft.com/office/powerpoint/2010/main" val="2978243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14</a:t>
            </a:fld>
            <a:endParaRPr lang="en-AU" sz="800" b="1">
              <a:solidFill>
                <a:srgbClr val="FCB215"/>
              </a:solidFill>
            </a:endParaRPr>
          </a:p>
        </p:txBody>
      </p:sp>
      <p:sp>
        <p:nvSpPr>
          <p:cNvPr id="7" name="Text Placeholder 9">
            <a:extLst>
              <a:ext uri="{FF2B5EF4-FFF2-40B4-BE49-F238E27FC236}">
                <a16:creationId xmlns:a16="http://schemas.microsoft.com/office/drawing/2014/main" id="{8004B856-EA98-46BD-882F-8E78FC38D37A}"/>
              </a:ext>
            </a:extLst>
          </p:cNvPr>
          <p:cNvSpPr txBox="1">
            <a:spLocks/>
          </p:cNvSpPr>
          <p:nvPr/>
        </p:nvSpPr>
        <p:spPr>
          <a:xfrm>
            <a:off x="747093" y="2346821"/>
            <a:ext cx="4272868" cy="4563156"/>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AU" sz="1800">
                <a:latin typeface="Arial"/>
                <a:cs typeface="Arial"/>
              </a:rPr>
              <a:t>Total track managed; operational and non-operational</a:t>
            </a:r>
            <a:endParaRPr lang="en-AU">
              <a:cs typeface="Calibri"/>
            </a:endParaRPr>
          </a:p>
          <a:p>
            <a:pPr>
              <a:lnSpc>
                <a:spcPct val="150000"/>
              </a:lnSpc>
              <a:buClr>
                <a:srgbClr val="FFC000"/>
              </a:buClr>
              <a:buFont typeface="Arial Black" pitchFamily="34" charset="0"/>
              <a:buChar char="&gt;"/>
            </a:pPr>
            <a:r>
              <a:rPr lang="en-AU" sz="1800">
                <a:latin typeface="Arial"/>
                <a:cs typeface="Arial"/>
              </a:rPr>
              <a:t>Line section and track kilometres</a:t>
            </a:r>
          </a:p>
          <a:p>
            <a:pPr>
              <a:lnSpc>
                <a:spcPct val="150000"/>
              </a:lnSpc>
              <a:buClr>
                <a:srgbClr val="FFC000"/>
              </a:buClr>
              <a:buFont typeface="Arial Black" pitchFamily="34" charset="0"/>
              <a:buChar char="&gt;"/>
            </a:pPr>
            <a:r>
              <a:rPr lang="en-AU" sz="1800">
                <a:latin typeface="Arial"/>
                <a:cs typeface="Arial"/>
              </a:rPr>
              <a:t>Network interfaces</a:t>
            </a:r>
          </a:p>
          <a:p>
            <a:pPr>
              <a:lnSpc>
                <a:spcPct val="150000"/>
              </a:lnSpc>
              <a:buClr>
                <a:srgbClr val="FFC000"/>
              </a:buClr>
              <a:buFont typeface="Arial Black" pitchFamily="34" charset="0"/>
              <a:buChar char="&gt;"/>
            </a:pPr>
            <a:r>
              <a:rPr lang="en-AU" sz="1800">
                <a:latin typeface="Arial"/>
                <a:cs typeface="Arial"/>
              </a:rPr>
              <a:t>Level crossings</a:t>
            </a:r>
          </a:p>
          <a:p>
            <a:pPr>
              <a:lnSpc>
                <a:spcPct val="150000"/>
              </a:lnSpc>
              <a:buClr>
                <a:srgbClr val="FFC000"/>
              </a:buClr>
              <a:buFont typeface="Arial Black" pitchFamily="34" charset="0"/>
              <a:buChar char="&gt;"/>
            </a:pPr>
            <a:r>
              <a:rPr lang="en-AU" sz="1800">
                <a:latin typeface="Arial"/>
                <a:cs typeface="Arial"/>
              </a:rPr>
              <a:t>Key locations on the network</a:t>
            </a:r>
            <a:endParaRPr lang="en-US" sz="1800">
              <a:ea typeface="+mn-lt"/>
              <a:cs typeface="+mn-lt"/>
            </a:endParaRPr>
          </a:p>
          <a:p>
            <a:pPr marL="0" indent="0">
              <a:buNone/>
            </a:pPr>
            <a:endParaRPr lang="en-AU" sz="1300">
              <a:latin typeface="Arial"/>
              <a:cs typeface="Arial"/>
            </a:endParaRPr>
          </a:p>
          <a:p>
            <a:pPr marL="0" indent="0">
              <a:lnSpc>
                <a:spcPct val="150000"/>
              </a:lnSpc>
              <a:buClr>
                <a:srgbClr val="FFC000"/>
              </a:buClr>
              <a:buNone/>
            </a:pPr>
            <a:endParaRPr lang="en-AU" sz="1800">
              <a:latin typeface="Arial" pitchFamily="34" charset="0"/>
              <a:cs typeface="Arial" pitchFamily="34" charset="0"/>
            </a:endParaRPr>
          </a:p>
          <a:p>
            <a:pPr>
              <a:buClr>
                <a:srgbClr val="FFC000"/>
              </a:buClr>
              <a:buFont typeface="Arial Black" pitchFamily="34" charset="0"/>
              <a:buChar char="&gt;"/>
            </a:pPr>
            <a:endParaRPr lang="en-AU" sz="1800">
              <a:latin typeface="Arial" pitchFamily="34" charset="0"/>
              <a:cs typeface="Arial" pitchFamily="34" charset="0"/>
            </a:endParaRPr>
          </a:p>
          <a:p>
            <a:pPr>
              <a:buClr>
                <a:srgbClr val="FFC000"/>
              </a:buClr>
              <a:buFont typeface="Arial Black" pitchFamily="34" charset="0"/>
              <a:buChar char="&gt;"/>
            </a:pPr>
            <a:endParaRPr lang="en-AU" sz="1800">
              <a:latin typeface="Arial" pitchFamily="34" charset="0"/>
              <a:cs typeface="Arial" pitchFamily="34" charset="0"/>
            </a:endParaRPr>
          </a:p>
          <a:p>
            <a:pPr marL="711200" indent="-347345">
              <a:buClr>
                <a:srgbClr val="FFC000"/>
              </a:buClr>
              <a:buFont typeface="Arial Black" pitchFamily="34" charset="0"/>
              <a:buChar char="−"/>
            </a:pPr>
            <a:endParaRPr lang="en-AU" sz="1800">
              <a:latin typeface="Arial" pitchFamily="34" charset="0"/>
              <a:cs typeface="Arial" pitchFamily="34" charset="0"/>
            </a:endParaRPr>
          </a:p>
        </p:txBody>
      </p:sp>
      <p:grpSp>
        <p:nvGrpSpPr>
          <p:cNvPr id="2" name="Group 1">
            <a:extLst>
              <a:ext uri="{FF2B5EF4-FFF2-40B4-BE49-F238E27FC236}">
                <a16:creationId xmlns:a16="http://schemas.microsoft.com/office/drawing/2014/main" id="{E20A2ED0-5A9B-4DDF-A1E5-FF782DDBC8BF}"/>
              </a:ext>
            </a:extLst>
          </p:cNvPr>
          <p:cNvGrpSpPr/>
          <p:nvPr/>
        </p:nvGrpSpPr>
        <p:grpSpPr>
          <a:xfrm>
            <a:off x="791353" y="1695405"/>
            <a:ext cx="4685084" cy="651438"/>
            <a:chOff x="0" y="11359"/>
            <a:chExt cx="7497161" cy="936000"/>
          </a:xfrm>
          <a:solidFill>
            <a:srgbClr val="FCB215"/>
          </a:solidFill>
        </p:grpSpPr>
        <p:sp>
          <p:nvSpPr>
            <p:cNvPr id="9" name="Rectangle: Rounded Corners 8">
              <a:extLst>
                <a:ext uri="{FF2B5EF4-FFF2-40B4-BE49-F238E27FC236}">
                  <a16:creationId xmlns:a16="http://schemas.microsoft.com/office/drawing/2014/main" id="{C508FAAD-A3A0-47EB-977E-BABC724BBE70}"/>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B54292B6-B953-4D78-B093-9F94404BB405}"/>
                </a:ext>
              </a:extLst>
            </p:cNvPr>
            <p:cNvSpPr txBox="1"/>
            <p:nvPr/>
          </p:nvSpPr>
          <p:spPr>
            <a:xfrm>
              <a:off x="148257" y="57051"/>
              <a:ext cx="7200643" cy="816803"/>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spcBef>
                  <a:spcPct val="0"/>
                </a:spcBef>
              </a:pPr>
              <a:r>
                <a:rPr lang="en-US" sz="2400">
                  <a:solidFill>
                    <a:schemeClr val="tx1"/>
                  </a:solidFill>
                  <a:cs typeface="Calibri"/>
                </a:rPr>
                <a:t>Rail Infrastructure Manager </a:t>
              </a:r>
              <a:endParaRPr lang="en-US"/>
            </a:p>
            <a:p>
              <a:pPr algn="ctr" defTabSz="1244600">
                <a:spcBef>
                  <a:spcPct val="0"/>
                </a:spcBef>
              </a:pPr>
              <a:r>
                <a:rPr lang="en-US" sz="1600">
                  <a:solidFill>
                    <a:schemeClr val="tx1"/>
                  </a:solidFill>
                  <a:cs typeface="Calibri"/>
                </a:rPr>
                <a:t>(RIM)</a:t>
              </a:r>
              <a:endParaRPr lang="en-US" sz="1600" kern="1200">
                <a:solidFill>
                  <a:schemeClr val="tx1"/>
                </a:solidFill>
                <a:cs typeface="Calibri"/>
              </a:endParaRPr>
            </a:p>
          </p:txBody>
        </p:sp>
      </p:grpSp>
      <p:sp>
        <p:nvSpPr>
          <p:cNvPr id="18" name="Text Placeholder 9">
            <a:extLst>
              <a:ext uri="{FF2B5EF4-FFF2-40B4-BE49-F238E27FC236}">
                <a16:creationId xmlns:a16="http://schemas.microsoft.com/office/drawing/2014/main" id="{050B61A9-C854-4AB0-9179-AFF8BF3B5D99}"/>
              </a:ext>
            </a:extLst>
          </p:cNvPr>
          <p:cNvSpPr txBox="1">
            <a:spLocks/>
          </p:cNvSpPr>
          <p:nvPr/>
        </p:nvSpPr>
        <p:spPr>
          <a:xfrm>
            <a:off x="5640455" y="2021124"/>
            <a:ext cx="3891868" cy="4272870"/>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Clr>
                <a:srgbClr val="FFC000"/>
              </a:buClr>
              <a:buNone/>
            </a:pPr>
            <a:endParaRPr lang="en-AU" sz="1800" b="1">
              <a:latin typeface="Arial"/>
              <a:cs typeface="Arial"/>
            </a:endParaRPr>
          </a:p>
          <a:p>
            <a:pPr marL="0" indent="0">
              <a:buNone/>
            </a:pPr>
            <a:endParaRPr lang="en-AU" sz="1400">
              <a:latin typeface="Arial"/>
              <a:cs typeface="Arial"/>
            </a:endParaRPr>
          </a:p>
          <a:p>
            <a:pPr marL="0" indent="0">
              <a:buClr>
                <a:srgbClr val="FFC000"/>
              </a:buClr>
              <a:buNone/>
            </a:pPr>
            <a:endParaRPr lang="en-AU" sz="1800" b="1">
              <a:latin typeface="Arial" pitchFamily="34" charset="0"/>
              <a:cs typeface="Arial" pitchFamily="34" charset="0"/>
            </a:endParaRPr>
          </a:p>
          <a:p>
            <a:pPr>
              <a:buClr>
                <a:srgbClr val="FFC000"/>
              </a:buClr>
              <a:buFont typeface="Arial Black" pitchFamily="34" charset="0"/>
              <a:buChar char="&gt;"/>
            </a:pPr>
            <a:endParaRPr lang="en-AU" sz="1800">
              <a:latin typeface="Arial" pitchFamily="34" charset="0"/>
              <a:cs typeface="Arial" pitchFamily="34" charset="0"/>
            </a:endParaRPr>
          </a:p>
          <a:p>
            <a:pPr marL="711200" indent="-347345">
              <a:buClr>
                <a:srgbClr val="FFC000"/>
              </a:buClr>
              <a:buFont typeface="Arial Black" pitchFamily="34" charset="0"/>
              <a:buChar char="−"/>
            </a:pPr>
            <a:endParaRPr lang="en-AU" sz="1800">
              <a:latin typeface="Arial" pitchFamily="34" charset="0"/>
              <a:cs typeface="Arial" pitchFamily="34" charset="0"/>
            </a:endParaRPr>
          </a:p>
        </p:txBody>
      </p:sp>
      <p:grpSp>
        <p:nvGrpSpPr>
          <p:cNvPr id="5" name="Group 4">
            <a:extLst>
              <a:ext uri="{FF2B5EF4-FFF2-40B4-BE49-F238E27FC236}">
                <a16:creationId xmlns:a16="http://schemas.microsoft.com/office/drawing/2014/main" id="{A8A6E849-4B1A-43C5-9218-0544900E36E5}"/>
              </a:ext>
            </a:extLst>
          </p:cNvPr>
          <p:cNvGrpSpPr/>
          <p:nvPr/>
        </p:nvGrpSpPr>
        <p:grpSpPr>
          <a:xfrm>
            <a:off x="6017591" y="4072209"/>
            <a:ext cx="4467368" cy="724010"/>
            <a:chOff x="0" y="11359"/>
            <a:chExt cx="7497161" cy="936000"/>
          </a:xfrm>
          <a:solidFill>
            <a:srgbClr val="FCB215"/>
          </a:solidFill>
        </p:grpSpPr>
        <p:sp>
          <p:nvSpPr>
            <p:cNvPr id="20" name="Rectangle: Rounded Corners 19">
              <a:extLst>
                <a:ext uri="{FF2B5EF4-FFF2-40B4-BE49-F238E27FC236}">
                  <a16:creationId xmlns:a16="http://schemas.microsoft.com/office/drawing/2014/main" id="{7BC16E23-E825-41A2-9C8A-29DFF6777FB5}"/>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id="{0E63AF12-087A-4DCE-8BFF-742562446FAA}"/>
                </a:ext>
              </a:extLst>
            </p:cNvPr>
            <p:cNvSpPr txBox="1"/>
            <p:nvPr/>
          </p:nvSpPr>
          <p:spPr>
            <a:xfrm>
              <a:off x="148257" y="57051"/>
              <a:ext cx="7200643" cy="816803"/>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spcBef>
                  <a:spcPct val="0"/>
                </a:spcBef>
              </a:pPr>
              <a:r>
                <a:rPr lang="en-US" sz="2400" dirty="0">
                  <a:solidFill>
                    <a:schemeClr val="tx1"/>
                  </a:solidFill>
                  <a:cs typeface="Calibri"/>
                </a:rPr>
                <a:t>Rolling Stock Operator </a:t>
              </a:r>
              <a:endParaRPr lang="en-US" dirty="0">
                <a:solidFill>
                  <a:schemeClr val="tx1"/>
                </a:solidFill>
                <a:cs typeface="Calibri"/>
              </a:endParaRPr>
            </a:p>
            <a:p>
              <a:pPr algn="ctr" defTabSz="1244600">
                <a:spcBef>
                  <a:spcPct val="0"/>
                </a:spcBef>
              </a:pPr>
              <a:r>
                <a:rPr lang="en-US" sz="2000" dirty="0">
                  <a:solidFill>
                    <a:schemeClr val="tx1"/>
                  </a:solidFill>
                  <a:cs typeface="Calibri"/>
                </a:rPr>
                <a:t>(RSO)</a:t>
              </a:r>
              <a:endParaRPr lang="en-US" dirty="0">
                <a:solidFill>
                  <a:schemeClr val="tx1"/>
                </a:solidFill>
                <a:cs typeface="Calibri"/>
              </a:endParaRPr>
            </a:p>
          </p:txBody>
        </p:sp>
      </p:grpSp>
      <p:grpSp>
        <p:nvGrpSpPr>
          <p:cNvPr id="22" name="Group 21">
            <a:extLst>
              <a:ext uri="{FF2B5EF4-FFF2-40B4-BE49-F238E27FC236}">
                <a16:creationId xmlns:a16="http://schemas.microsoft.com/office/drawing/2014/main" id="{0AC602B9-004B-42D7-90B1-29B9EAEE09C2}"/>
              </a:ext>
            </a:extLst>
          </p:cNvPr>
          <p:cNvGrpSpPr/>
          <p:nvPr/>
        </p:nvGrpSpPr>
        <p:grpSpPr>
          <a:xfrm>
            <a:off x="6043709" y="1695404"/>
            <a:ext cx="4530865" cy="651439"/>
            <a:chOff x="0" y="11359"/>
            <a:chExt cx="7497161" cy="936000"/>
          </a:xfrm>
          <a:solidFill>
            <a:srgbClr val="FCB215"/>
          </a:solidFill>
        </p:grpSpPr>
        <p:sp>
          <p:nvSpPr>
            <p:cNvPr id="23" name="Rectangle: Rounded Corners 22">
              <a:extLst>
                <a:ext uri="{FF2B5EF4-FFF2-40B4-BE49-F238E27FC236}">
                  <a16:creationId xmlns:a16="http://schemas.microsoft.com/office/drawing/2014/main" id="{D5AF5444-3CBF-4BF5-80BA-530044739A2D}"/>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id="{2A2C886B-2BB9-48DF-8D38-BF9ECB78727C}"/>
                </a:ext>
              </a:extLst>
            </p:cNvPr>
            <p:cNvSpPr txBox="1"/>
            <p:nvPr/>
          </p:nvSpPr>
          <p:spPr>
            <a:xfrm>
              <a:off x="148255" y="57050"/>
              <a:ext cx="7200643" cy="816803"/>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spcBef>
                  <a:spcPct val="0"/>
                </a:spcBef>
              </a:pPr>
              <a:r>
                <a:rPr lang="en-US" sz="2400">
                  <a:solidFill>
                    <a:schemeClr val="tx1"/>
                  </a:solidFill>
                  <a:ea typeface="+mn-lt"/>
                  <a:cs typeface="+mn-lt"/>
                </a:rPr>
                <a:t>Private Sidings </a:t>
              </a:r>
              <a:endParaRPr lang="en-US" sz="2000">
                <a:solidFill>
                  <a:schemeClr val="tx1"/>
                </a:solidFill>
                <a:ea typeface="+mn-lt"/>
                <a:cs typeface="+mn-lt"/>
              </a:endParaRPr>
            </a:p>
            <a:p>
              <a:pPr algn="ctr" defTabSz="1244600">
                <a:spcBef>
                  <a:spcPct val="0"/>
                </a:spcBef>
              </a:pPr>
              <a:r>
                <a:rPr lang="en-US" sz="1600">
                  <a:solidFill>
                    <a:schemeClr val="tx1"/>
                  </a:solidFill>
                  <a:ea typeface="+mn-lt"/>
                  <a:cs typeface="+mn-lt"/>
                </a:rPr>
                <a:t>(registered RIMs)</a:t>
              </a:r>
              <a:endParaRPr lang="en-US" sz="2000">
                <a:solidFill>
                  <a:schemeClr val="tx1"/>
                </a:solidFill>
                <a:ea typeface="+mn-lt"/>
                <a:cs typeface="+mn-lt"/>
              </a:endParaRPr>
            </a:p>
          </p:txBody>
        </p:sp>
      </p:grpSp>
      <p:sp>
        <p:nvSpPr>
          <p:cNvPr id="26" name="Title 1">
            <a:extLst>
              <a:ext uri="{FF2B5EF4-FFF2-40B4-BE49-F238E27FC236}">
                <a16:creationId xmlns:a16="http://schemas.microsoft.com/office/drawing/2014/main" id="{675DF16E-AD86-473F-B61B-7CA93F09004F}"/>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NETWORK &amp; RAILWAY OPERATONS (ONTOLOGY) DATA</a:t>
            </a:r>
            <a:endParaRPr lang="en-AU" sz="2800" b="1">
              <a:solidFill>
                <a:srgbClr val="FCB215"/>
              </a:solidFill>
              <a:latin typeface="Calibri"/>
              <a:cs typeface="Calibri"/>
            </a:endParaRPr>
          </a:p>
        </p:txBody>
      </p:sp>
      <p:sp>
        <p:nvSpPr>
          <p:cNvPr id="29" name="Text Placeholder 9">
            <a:extLst>
              <a:ext uri="{FF2B5EF4-FFF2-40B4-BE49-F238E27FC236}">
                <a16:creationId xmlns:a16="http://schemas.microsoft.com/office/drawing/2014/main" id="{4316A2F2-40CD-4D07-B8E1-054616E6E9B4}"/>
              </a:ext>
            </a:extLst>
          </p:cNvPr>
          <p:cNvSpPr txBox="1">
            <a:spLocks/>
          </p:cNvSpPr>
          <p:nvPr/>
        </p:nvSpPr>
        <p:spPr>
          <a:xfrm>
            <a:off x="6017591" y="4862038"/>
            <a:ext cx="4272868" cy="1088799"/>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AU" sz="1800">
                <a:latin typeface="Arial"/>
                <a:cs typeface="Arial"/>
              </a:rPr>
              <a:t>Stops / Stations utilised</a:t>
            </a:r>
            <a:endParaRPr lang="en-US"/>
          </a:p>
          <a:p>
            <a:pPr>
              <a:lnSpc>
                <a:spcPct val="150000"/>
              </a:lnSpc>
              <a:buClr>
                <a:srgbClr val="FFC000"/>
              </a:buClr>
              <a:buFont typeface="Arial Black" pitchFamily="34" charset="0"/>
              <a:buChar char="&gt;"/>
            </a:pPr>
            <a:endParaRPr lang="en-AU" sz="1800">
              <a:latin typeface="Arial"/>
              <a:cs typeface="Arial"/>
            </a:endParaRPr>
          </a:p>
          <a:p>
            <a:pPr>
              <a:lnSpc>
                <a:spcPct val="150000"/>
              </a:lnSpc>
              <a:buClr>
                <a:srgbClr val="FFC000"/>
              </a:buClr>
              <a:buFont typeface="Arial Black" pitchFamily="34" charset="0"/>
              <a:buChar char="&gt;"/>
            </a:pPr>
            <a:endParaRPr lang="en-AU" sz="1800">
              <a:latin typeface="Arial" pitchFamily="34" charset="0"/>
              <a:cs typeface="Arial" pitchFamily="34" charset="0"/>
            </a:endParaRPr>
          </a:p>
          <a:p>
            <a:pPr>
              <a:buClr>
                <a:srgbClr val="FFC000"/>
              </a:buClr>
              <a:buFont typeface="Arial Black" pitchFamily="34" charset="0"/>
              <a:buChar char="&gt;"/>
            </a:pPr>
            <a:endParaRPr lang="en-AU" sz="1800">
              <a:latin typeface="Arial" pitchFamily="34" charset="0"/>
              <a:cs typeface="Arial" pitchFamily="34" charset="0"/>
            </a:endParaRPr>
          </a:p>
          <a:p>
            <a:pPr>
              <a:buClr>
                <a:srgbClr val="FFC000"/>
              </a:buClr>
              <a:buFont typeface="Arial Black" pitchFamily="34" charset="0"/>
              <a:buChar char="&gt;"/>
            </a:pPr>
            <a:endParaRPr lang="en-AU" sz="1800">
              <a:latin typeface="Arial" pitchFamily="34" charset="0"/>
              <a:cs typeface="Arial" pitchFamily="34" charset="0"/>
            </a:endParaRPr>
          </a:p>
          <a:p>
            <a:pPr marL="711200" indent="-347345">
              <a:buClr>
                <a:srgbClr val="FFC000"/>
              </a:buClr>
              <a:buFont typeface="Arial Black" pitchFamily="34" charset="0"/>
              <a:buChar char="−"/>
            </a:pPr>
            <a:endParaRPr lang="en-AU" sz="1800">
              <a:latin typeface="Arial" pitchFamily="34" charset="0"/>
              <a:cs typeface="Arial" pitchFamily="34" charset="0"/>
            </a:endParaRPr>
          </a:p>
        </p:txBody>
      </p:sp>
      <p:sp>
        <p:nvSpPr>
          <p:cNvPr id="30" name="Text Placeholder 9">
            <a:extLst>
              <a:ext uri="{FF2B5EF4-FFF2-40B4-BE49-F238E27FC236}">
                <a16:creationId xmlns:a16="http://schemas.microsoft.com/office/drawing/2014/main" id="{71D1FF41-F63D-4BEC-A956-F2B63E435DAD}"/>
              </a:ext>
            </a:extLst>
          </p:cNvPr>
          <p:cNvSpPr txBox="1">
            <a:spLocks/>
          </p:cNvSpPr>
          <p:nvPr/>
        </p:nvSpPr>
        <p:spPr>
          <a:xfrm>
            <a:off x="6017591" y="2346820"/>
            <a:ext cx="4581296" cy="1668531"/>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AU" sz="1800">
                <a:latin typeface="Arial"/>
                <a:cs typeface="Arial"/>
              </a:rPr>
              <a:t>Connected RIM</a:t>
            </a:r>
            <a:endParaRPr lang="en-US"/>
          </a:p>
          <a:p>
            <a:pPr>
              <a:lnSpc>
                <a:spcPct val="150000"/>
              </a:lnSpc>
              <a:buClr>
                <a:srgbClr val="FFC000"/>
              </a:buClr>
              <a:buFont typeface="Arial Black" pitchFamily="34" charset="0"/>
              <a:buChar char="&gt;"/>
            </a:pPr>
            <a:r>
              <a:rPr lang="en-AU" sz="1800">
                <a:latin typeface="Arial"/>
                <a:cs typeface="Arial"/>
              </a:rPr>
              <a:t>Line kilometre connection point</a:t>
            </a:r>
          </a:p>
          <a:p>
            <a:pPr>
              <a:lnSpc>
                <a:spcPct val="150000"/>
              </a:lnSpc>
              <a:buClr>
                <a:srgbClr val="FFC000"/>
              </a:buClr>
              <a:buFont typeface="Arial Black" pitchFamily="34" charset="0"/>
              <a:buChar char="&gt;"/>
            </a:pPr>
            <a:r>
              <a:rPr lang="en-AU" sz="1800">
                <a:latin typeface="Arial"/>
                <a:cs typeface="Arial"/>
              </a:rPr>
              <a:t>Siding operations</a:t>
            </a:r>
            <a:endParaRPr lang="en-AU" sz="1800">
              <a:latin typeface="Arial" pitchFamily="34" charset="0"/>
              <a:cs typeface="Arial" pitchFamily="34" charset="0"/>
            </a:endParaRPr>
          </a:p>
        </p:txBody>
      </p:sp>
    </p:spTree>
    <p:extLst>
      <p:ext uri="{BB962C8B-B14F-4D97-AF65-F5344CB8AC3E}">
        <p14:creationId xmlns:p14="http://schemas.microsoft.com/office/powerpoint/2010/main" val="2831177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0778724C-82E9-4620-8EB5-98C1ED3B70CF}"/>
              </a:ext>
            </a:extLst>
          </p:cNvPr>
          <p:cNvSpPr/>
          <p:nvPr/>
        </p:nvSpPr>
        <p:spPr>
          <a:xfrm>
            <a:off x="766618" y="1385455"/>
            <a:ext cx="10723418" cy="4251410"/>
          </a:xfrm>
          <a:prstGeom prst="roundRect">
            <a:avLst>
              <a:gd name="adj" fmla="val 10000"/>
            </a:avLst>
          </a:prstGeom>
          <a:solidFill>
            <a:srgbClr val="A7A9AC"/>
          </a:solidFill>
          <a:ln>
            <a:solidFill>
              <a:schemeClr val="accent1">
                <a:lumMod val="60000"/>
                <a:lumOff val="40000"/>
              </a:schemeClr>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LOCATION DATA</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15</a:t>
            </a:fld>
            <a:endParaRPr lang="en-AU" sz="800" b="1">
              <a:solidFill>
                <a:srgbClr val="FCB215"/>
              </a:solidFill>
            </a:endParaRPr>
          </a:p>
        </p:txBody>
      </p:sp>
      <p:sp>
        <p:nvSpPr>
          <p:cNvPr id="7" name="Text Placeholder 9">
            <a:extLst>
              <a:ext uri="{FF2B5EF4-FFF2-40B4-BE49-F238E27FC236}">
                <a16:creationId xmlns:a16="http://schemas.microsoft.com/office/drawing/2014/main" id="{5899E871-22CF-422B-B92E-3628FF55292A}"/>
              </a:ext>
            </a:extLst>
          </p:cNvPr>
          <p:cNvSpPr txBox="1">
            <a:spLocks/>
          </p:cNvSpPr>
          <p:nvPr/>
        </p:nvSpPr>
        <p:spPr>
          <a:xfrm>
            <a:off x="1477439" y="3016719"/>
            <a:ext cx="9237122" cy="2455826"/>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endParaRPr lang="en-AU" sz="1800">
              <a:latin typeface="Arial" pitchFamily="34" charset="0"/>
              <a:cs typeface="Arial" pitchFamily="34" charset="0"/>
            </a:endParaRPr>
          </a:p>
          <a:p>
            <a:pPr marL="0" indent="0" algn="ctr">
              <a:buClr>
                <a:srgbClr val="FFC000"/>
              </a:buClr>
              <a:buNone/>
            </a:pPr>
            <a:r>
              <a:rPr lang="en-AU" sz="1800">
                <a:latin typeface="Arial" pitchFamily="34" charset="0"/>
                <a:cs typeface="Arial" pitchFamily="34" charset="0"/>
              </a:rPr>
              <a:t>The relevant Rail Infrastructure Manager detail, such as line section and optional key location data (if provided) is made available to Rolling Stock Operators as reference data when reporting the location of an occurrence.</a:t>
            </a:r>
          </a:p>
        </p:txBody>
      </p:sp>
      <p:pic>
        <p:nvPicPr>
          <p:cNvPr id="21" name="Graphic 20" descr="Train Tracks with solid fill">
            <a:extLst>
              <a:ext uri="{FF2B5EF4-FFF2-40B4-BE49-F238E27FC236}">
                <a16:creationId xmlns:a16="http://schemas.microsoft.com/office/drawing/2014/main" id="{42640F32-9B43-4334-88B9-2EEE64BDC6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9385" y="4219412"/>
            <a:ext cx="1335293" cy="1335293"/>
          </a:xfrm>
          <a:prstGeom prst="rect">
            <a:avLst/>
          </a:prstGeom>
        </p:spPr>
      </p:pic>
      <p:pic>
        <p:nvPicPr>
          <p:cNvPr id="22" name="Graphic 21" descr="Exclamation mark with solid fill">
            <a:extLst>
              <a:ext uri="{FF2B5EF4-FFF2-40B4-BE49-F238E27FC236}">
                <a16:creationId xmlns:a16="http://schemas.microsoft.com/office/drawing/2014/main" id="{CFF07DDC-C7B8-4637-881A-6E0A398DE9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48935" y="1647295"/>
            <a:ext cx="1576195" cy="1576195"/>
          </a:xfrm>
          <a:prstGeom prst="rect">
            <a:avLst/>
          </a:prstGeom>
        </p:spPr>
      </p:pic>
    </p:spTree>
    <p:extLst>
      <p:ext uri="{BB962C8B-B14F-4D97-AF65-F5344CB8AC3E}">
        <p14:creationId xmlns:p14="http://schemas.microsoft.com/office/powerpoint/2010/main" val="1986007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MODULE 2 – NOTIFIABLE OCCURRENCES</a:t>
            </a:r>
            <a:endParaRPr lang="en-AU" sz="2800" b="1">
              <a:solidFill>
                <a:srgbClr val="FCB215"/>
              </a:solidFill>
            </a:endParaRPr>
          </a:p>
        </p:txBody>
      </p:sp>
      <p:pic>
        <p:nvPicPr>
          <p:cNvPr id="15" name="Picture 14">
            <a:extLst>
              <a:ext uri="{FF2B5EF4-FFF2-40B4-BE49-F238E27FC236}">
                <a16:creationId xmlns:a16="http://schemas.microsoft.com/office/drawing/2014/main" id="{A998AAC3-4ED3-4149-8DD2-BC69C0B94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 y="1772816"/>
            <a:ext cx="12192000" cy="5085184"/>
          </a:xfrm>
          <a:prstGeom prst="rect">
            <a:avLst/>
          </a:prstGeom>
        </p:spPr>
      </p:pic>
      <p:sp>
        <p:nvSpPr>
          <p:cNvPr id="18" name="Footer Placeholder 4">
            <a:extLst>
              <a:ext uri="{FF2B5EF4-FFF2-40B4-BE49-F238E27FC236}">
                <a16:creationId xmlns:a16="http://schemas.microsoft.com/office/drawing/2014/main" id="{5A624A55-3B1F-AD46-82AE-FB1E847F30BA}"/>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bg1"/>
                </a:solidFill>
              </a:rPr>
              <a:t>Office of the National Rail Safety Regulator </a:t>
            </a:r>
          </a:p>
        </p:txBody>
      </p:sp>
      <p:sp>
        <p:nvSpPr>
          <p:cNvPr id="19" name="Slide Number Placeholder 5">
            <a:extLst>
              <a:ext uri="{FF2B5EF4-FFF2-40B4-BE49-F238E27FC236}">
                <a16:creationId xmlns:a16="http://schemas.microsoft.com/office/drawing/2014/main" id="{B0CD9E42-D87C-9A44-96FE-AB78274525B9}"/>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16</a:t>
            </a:fld>
            <a:endParaRPr lang="en-AU" sz="800" b="1">
              <a:solidFill>
                <a:srgbClr val="FCB215"/>
              </a:solidFill>
            </a:endParaRPr>
          </a:p>
        </p:txBody>
      </p:sp>
    </p:spTree>
    <p:extLst>
      <p:ext uri="{BB962C8B-B14F-4D97-AF65-F5344CB8AC3E}">
        <p14:creationId xmlns:p14="http://schemas.microsoft.com/office/powerpoint/2010/main" val="73747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NOTIFIABLE OCCURRENCE REPORTING</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17</a:t>
            </a:fld>
            <a:endParaRPr lang="en-AU" sz="800" b="1">
              <a:solidFill>
                <a:srgbClr val="FCB215"/>
              </a:solidFill>
            </a:endParaRPr>
          </a:p>
        </p:txBody>
      </p:sp>
      <p:sp>
        <p:nvSpPr>
          <p:cNvPr id="6" name="Text Placeholder 9">
            <a:extLst>
              <a:ext uri="{FF2B5EF4-FFF2-40B4-BE49-F238E27FC236}">
                <a16:creationId xmlns:a16="http://schemas.microsoft.com/office/drawing/2014/main" id="{DC28D13C-3003-4D53-AC68-4B901593996E}"/>
              </a:ext>
            </a:extLst>
          </p:cNvPr>
          <p:cNvSpPr txBox="1">
            <a:spLocks/>
          </p:cNvSpPr>
          <p:nvPr/>
        </p:nvSpPr>
        <p:spPr>
          <a:xfrm>
            <a:off x="551384" y="1340768"/>
            <a:ext cx="5544616" cy="5112568"/>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C000"/>
              </a:buClr>
              <a:buFont typeface="Arial Black" pitchFamily="34" charset="0"/>
              <a:buChar char="&gt;"/>
            </a:pPr>
            <a:r>
              <a:rPr lang="en-AU" sz="1800">
                <a:latin typeface="Arial"/>
                <a:cs typeface="Arial"/>
              </a:rPr>
              <a:t>Rail Transport Operators are required to report all notifiable occurrences that occur on, or in relation to, their railway premises or railway operations</a:t>
            </a:r>
          </a:p>
          <a:p>
            <a:pPr>
              <a:buClr>
                <a:srgbClr val="FFC000"/>
              </a:buClr>
              <a:buFont typeface="Arial Black" pitchFamily="34" charset="0"/>
              <a:buChar char="&gt;"/>
            </a:pPr>
            <a:r>
              <a:rPr lang="en-US" sz="1800">
                <a:latin typeface="Arial"/>
                <a:cs typeface="Arial"/>
              </a:rPr>
              <a:t>Immediately notifiable occurrences (Category A’s) are reportable by phone to ONRSR</a:t>
            </a:r>
          </a:p>
          <a:p>
            <a:pPr>
              <a:buClr>
                <a:srgbClr val="FFC000"/>
              </a:buClr>
              <a:buFont typeface="Arial Black" pitchFamily="34" charset="0"/>
              <a:buChar char="&gt;"/>
            </a:pPr>
            <a:r>
              <a:rPr lang="en-US" sz="1800">
                <a:latin typeface="Arial"/>
                <a:cs typeface="Arial"/>
              </a:rPr>
              <a:t>The information provided in the initial report is forwarded on to Australian Transport Safety Bureau (ATSB)</a:t>
            </a:r>
          </a:p>
          <a:p>
            <a:pPr>
              <a:buClr>
                <a:srgbClr val="FFC000"/>
              </a:buClr>
              <a:buFont typeface="Arial Black" pitchFamily="34" charset="0"/>
              <a:buChar char="&gt;"/>
            </a:pPr>
            <a:r>
              <a:rPr lang="en-US" sz="1800">
                <a:latin typeface="Arial"/>
                <a:cs typeface="Arial"/>
              </a:rPr>
              <a:t>The initial report is used by ONRSR and ATSB to assess seriousness and response to the occurrence</a:t>
            </a:r>
          </a:p>
          <a:p>
            <a:pPr>
              <a:buClr>
                <a:srgbClr val="FFC000"/>
              </a:buClr>
              <a:buFont typeface="Arial Black" pitchFamily="34" charset="0"/>
              <a:buChar char="&gt;"/>
            </a:pPr>
            <a:r>
              <a:rPr lang="en-US" sz="1800">
                <a:latin typeface="Arial"/>
                <a:cs typeface="Arial"/>
              </a:rPr>
              <a:t>Category A notifiable occurrence reports are initiated by the ONRSR Duty Officer within the ONRSR Portal and then record(s) are updated by the involved operator(s) (also via the Portal)</a:t>
            </a: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345">
              <a:buClr>
                <a:srgbClr val="FFC000"/>
              </a:buClr>
              <a:buFont typeface="Arial Black" pitchFamily="34" charset="0"/>
              <a:buChar char="−"/>
            </a:pPr>
            <a:endParaRPr lang="en-US" sz="1800">
              <a:latin typeface="Arial" pitchFamily="34" charset="0"/>
              <a:cs typeface="Arial" pitchFamily="34" charset="0"/>
            </a:endParaRPr>
          </a:p>
        </p:txBody>
      </p:sp>
      <p:pic>
        <p:nvPicPr>
          <p:cNvPr id="5" name="Picture 4" descr="Focus image of a misty railway">
            <a:extLst>
              <a:ext uri="{FF2B5EF4-FFF2-40B4-BE49-F238E27FC236}">
                <a16:creationId xmlns:a16="http://schemas.microsoft.com/office/drawing/2014/main" id="{019A4C69-39AC-4E33-8877-EF44BE6C1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13164"/>
            <a:ext cx="5375563" cy="4031672"/>
          </a:xfrm>
          <a:prstGeom prst="rect">
            <a:avLst/>
          </a:prstGeom>
        </p:spPr>
      </p:pic>
    </p:spTree>
    <p:extLst>
      <p:ext uri="{BB962C8B-B14F-4D97-AF65-F5344CB8AC3E}">
        <p14:creationId xmlns:p14="http://schemas.microsoft.com/office/powerpoint/2010/main" val="698411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NOTIFIABLE OCCURRENCE REPORTING</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18</a:t>
            </a:fld>
            <a:endParaRPr lang="en-AU" sz="800" b="1">
              <a:solidFill>
                <a:srgbClr val="FCB215"/>
              </a:solidFill>
            </a:endParaRPr>
          </a:p>
        </p:txBody>
      </p:sp>
      <p:sp>
        <p:nvSpPr>
          <p:cNvPr id="6" name="Text Placeholder 9">
            <a:extLst>
              <a:ext uri="{FF2B5EF4-FFF2-40B4-BE49-F238E27FC236}">
                <a16:creationId xmlns:a16="http://schemas.microsoft.com/office/drawing/2014/main" id="{DC28D13C-3003-4D53-AC68-4B901593996E}"/>
              </a:ext>
            </a:extLst>
          </p:cNvPr>
          <p:cNvSpPr txBox="1">
            <a:spLocks/>
          </p:cNvSpPr>
          <p:nvPr/>
        </p:nvSpPr>
        <p:spPr>
          <a:xfrm>
            <a:off x="551385" y="1340768"/>
            <a:ext cx="5158522" cy="5112568"/>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C000"/>
              </a:buClr>
              <a:buFont typeface="Arial Black" pitchFamily="34" charset="0"/>
              <a:buChar char="&gt;"/>
            </a:pPr>
            <a:r>
              <a:rPr lang="en-US" sz="1800" dirty="0">
                <a:latin typeface="Arial"/>
                <a:cs typeface="Arial"/>
              </a:rPr>
              <a:t>For Category B Occurrences, where multiple operators are involved, there is one record created by the first operator to report the occurrence </a:t>
            </a:r>
          </a:p>
          <a:p>
            <a:pPr>
              <a:buClr>
                <a:srgbClr val="FFC000"/>
              </a:buClr>
              <a:buFont typeface="Arial Black" pitchFamily="34" charset="0"/>
              <a:buChar char="&gt;"/>
            </a:pPr>
            <a:r>
              <a:rPr lang="en-US" sz="1800" dirty="0">
                <a:latin typeface="Arial"/>
                <a:cs typeface="Arial"/>
              </a:rPr>
              <a:t>Basic information on the occurrence is then available for the second operator – </a:t>
            </a:r>
            <a:r>
              <a:rPr lang="en-US" sz="1800" dirty="0" err="1">
                <a:latin typeface="Arial"/>
                <a:cs typeface="Arial"/>
              </a:rPr>
              <a:t>e.g</a:t>
            </a:r>
            <a:r>
              <a:rPr lang="en-US" sz="1800" dirty="0">
                <a:latin typeface="Arial"/>
                <a:cs typeface="Arial"/>
              </a:rPr>
              <a:t> Incident type, when, where</a:t>
            </a:r>
          </a:p>
          <a:p>
            <a:pPr>
              <a:buClr>
                <a:srgbClr val="FFC000"/>
              </a:buClr>
              <a:buFont typeface="Arial Black" pitchFamily="34" charset="0"/>
              <a:buChar char="&gt;"/>
            </a:pPr>
            <a:r>
              <a:rPr lang="en-US" sz="1800" dirty="0">
                <a:latin typeface="Arial"/>
                <a:cs typeface="Arial"/>
              </a:rPr>
              <a:t>Network (RIM) ontology data is available in the Portal to relevant rolling stock operators that operate on that network </a:t>
            </a:r>
          </a:p>
          <a:p>
            <a:pPr marL="0" indent="0">
              <a:buClr>
                <a:srgbClr val="FFC000"/>
              </a:buClr>
              <a:buNone/>
            </a:pPr>
            <a:endParaRPr lang="en-US" sz="1800" dirty="0">
              <a:latin typeface="Arial"/>
              <a:cs typeface="Arial"/>
            </a:endParaRPr>
          </a:p>
          <a:p>
            <a:pPr>
              <a:buClr>
                <a:srgbClr val="FFC000"/>
              </a:buClr>
              <a:buFont typeface="Arial Black" pitchFamily="34" charset="0"/>
              <a:buChar char="&gt;"/>
            </a:pPr>
            <a:endParaRPr lang="en-US" sz="1800" dirty="0">
              <a:latin typeface="Arial"/>
              <a:cs typeface="Arial"/>
            </a:endParaRPr>
          </a:p>
          <a:p>
            <a:pPr>
              <a:buClr>
                <a:srgbClr val="FFC000"/>
              </a:buClr>
              <a:buFont typeface="Arial Black" pitchFamily="34" charset="0"/>
              <a:buChar char="&gt;"/>
            </a:pPr>
            <a:endParaRPr lang="en-US" sz="1800" dirty="0">
              <a:latin typeface="Arial" pitchFamily="34" charset="0"/>
              <a:cs typeface="Arial" pitchFamily="34" charset="0"/>
            </a:endParaRPr>
          </a:p>
          <a:p>
            <a:pPr>
              <a:buClr>
                <a:srgbClr val="FFC000"/>
              </a:buClr>
              <a:buFont typeface="Arial Black" pitchFamily="34" charset="0"/>
              <a:buChar char="&gt;"/>
            </a:pPr>
            <a:endParaRPr lang="en-US" sz="1800" dirty="0">
              <a:latin typeface="Arial" pitchFamily="34" charset="0"/>
              <a:cs typeface="Arial" pitchFamily="34" charset="0"/>
            </a:endParaRPr>
          </a:p>
          <a:p>
            <a:pPr>
              <a:buClr>
                <a:srgbClr val="FFC000"/>
              </a:buClr>
              <a:buFont typeface="Arial Black" pitchFamily="34" charset="0"/>
              <a:buChar char="&gt;"/>
            </a:pPr>
            <a:endParaRPr lang="en-US" sz="1800" dirty="0">
              <a:latin typeface="Arial" pitchFamily="34" charset="0"/>
              <a:cs typeface="Arial" pitchFamily="34" charset="0"/>
            </a:endParaRPr>
          </a:p>
          <a:p>
            <a:pPr marL="711200" indent="-347345">
              <a:buClr>
                <a:srgbClr val="FFC000"/>
              </a:buClr>
              <a:buFont typeface="Arial Black" pitchFamily="34" charset="0"/>
              <a:buChar char="−"/>
            </a:pPr>
            <a:endParaRPr lang="en-US" sz="1800" dirty="0">
              <a:latin typeface="Arial" pitchFamily="34" charset="0"/>
              <a:cs typeface="Arial" pitchFamily="34" charset="0"/>
            </a:endParaRPr>
          </a:p>
        </p:txBody>
      </p:sp>
      <p:sp>
        <p:nvSpPr>
          <p:cNvPr id="7" name="Rectangle: Rounded Corners 6">
            <a:extLst>
              <a:ext uri="{FF2B5EF4-FFF2-40B4-BE49-F238E27FC236}">
                <a16:creationId xmlns:a16="http://schemas.microsoft.com/office/drawing/2014/main" id="{EB9B6790-F748-4448-9D70-4971341944E4}"/>
              </a:ext>
            </a:extLst>
          </p:cNvPr>
          <p:cNvSpPr/>
          <p:nvPr/>
        </p:nvSpPr>
        <p:spPr>
          <a:xfrm>
            <a:off x="551385" y="4523723"/>
            <a:ext cx="5425482" cy="2043545"/>
          </a:xfrm>
          <a:prstGeom prst="roundRect">
            <a:avLst>
              <a:gd name="adj" fmla="val 10000"/>
            </a:avLst>
          </a:prstGeom>
          <a:solidFill>
            <a:srgbClr val="FCB215"/>
          </a:solidFill>
          <a:ln>
            <a:solidFill>
              <a:schemeClr val="accent1">
                <a:lumMod val="60000"/>
                <a:lumOff val="40000"/>
              </a:schemeClr>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9" name="TextBox 8">
            <a:extLst>
              <a:ext uri="{FF2B5EF4-FFF2-40B4-BE49-F238E27FC236}">
                <a16:creationId xmlns:a16="http://schemas.microsoft.com/office/drawing/2014/main" id="{DA636F75-559A-4AEC-80E3-4CEF73C529DF}"/>
              </a:ext>
            </a:extLst>
          </p:cNvPr>
          <p:cNvSpPr txBox="1"/>
          <p:nvPr/>
        </p:nvSpPr>
        <p:spPr>
          <a:xfrm>
            <a:off x="620663" y="5175928"/>
            <a:ext cx="5019964" cy="1277408"/>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sz="2500" kern="1200" dirty="0">
                <a:solidFill>
                  <a:schemeClr val="tx1"/>
                </a:solidFill>
              </a:rPr>
              <a:t>It is important that operators do not assume the other operator has reported </a:t>
            </a:r>
          </a:p>
        </p:txBody>
      </p:sp>
      <p:pic>
        <p:nvPicPr>
          <p:cNvPr id="11" name="Graphic 10" descr="Exclamation mark with solid fill">
            <a:extLst>
              <a:ext uri="{FF2B5EF4-FFF2-40B4-BE49-F238E27FC236}">
                <a16:creationId xmlns:a16="http://schemas.microsoft.com/office/drawing/2014/main" id="{0B16A8D7-EC0F-4E85-8FA1-85BBAED270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27465" y="4523723"/>
            <a:ext cx="806361" cy="806361"/>
          </a:xfrm>
          <a:prstGeom prst="rect">
            <a:avLst/>
          </a:prstGeom>
        </p:spPr>
      </p:pic>
      <p:pic>
        <p:nvPicPr>
          <p:cNvPr id="12" name="Picture 11" descr="Black puzzle pieces">
            <a:extLst>
              <a:ext uri="{FF2B5EF4-FFF2-40B4-BE49-F238E27FC236}">
                <a16:creationId xmlns:a16="http://schemas.microsoft.com/office/drawing/2014/main" id="{02F9B694-6078-4CD8-B7DF-2154635A60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7415" y="1441229"/>
            <a:ext cx="5283200" cy="2837186"/>
          </a:xfrm>
          <a:prstGeom prst="rect">
            <a:avLst/>
          </a:prstGeom>
        </p:spPr>
      </p:pic>
    </p:spTree>
    <p:extLst>
      <p:ext uri="{BB962C8B-B14F-4D97-AF65-F5344CB8AC3E}">
        <p14:creationId xmlns:p14="http://schemas.microsoft.com/office/powerpoint/2010/main" val="3615842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63940" y="544419"/>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FCB215"/>
                </a:solidFill>
                <a:latin typeface="Arial" pitchFamily="34" charset="0"/>
                <a:cs typeface="Arial" pitchFamily="34" charset="0"/>
              </a:rPr>
              <a:t>DEFINITIONS - EXAMPLE</a:t>
            </a:r>
            <a:endParaRPr lang="en-AU" sz="2800" b="1" dirty="0">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19</a:t>
            </a:fld>
            <a:endParaRPr lang="en-AU" sz="800" b="1">
              <a:solidFill>
                <a:srgbClr val="FCB215"/>
              </a:solidFill>
            </a:endParaRPr>
          </a:p>
        </p:txBody>
      </p:sp>
      <p:sp>
        <p:nvSpPr>
          <p:cNvPr id="9" name="Rectangle: Rounded Corners 8">
            <a:extLst>
              <a:ext uri="{FF2B5EF4-FFF2-40B4-BE49-F238E27FC236}">
                <a16:creationId xmlns:a16="http://schemas.microsoft.com/office/drawing/2014/main" id="{5869B8C1-56AF-4CA2-82D5-467F137F7C51}"/>
              </a:ext>
            </a:extLst>
          </p:cNvPr>
          <p:cNvSpPr/>
          <p:nvPr/>
        </p:nvSpPr>
        <p:spPr>
          <a:xfrm>
            <a:off x="181515" y="1224186"/>
            <a:ext cx="11673642" cy="2190693"/>
          </a:xfrm>
          <a:prstGeom prst="roundRect">
            <a:avLst/>
          </a:prstGeom>
          <a:solidFill>
            <a:srgbClr val="A7A9AC"/>
          </a:solidFill>
          <a:ln w="12700" cap="flat" cmpd="sng" algn="ctr">
            <a:solidFill>
              <a:sysClr val="window" lastClr="FFFFFF">
                <a:hueOff val="0"/>
                <a:satOff val="0"/>
                <a:lumOff val="0"/>
                <a:alphaOff val="0"/>
              </a:sysClr>
            </a:solidFill>
            <a:prstDash val="solid"/>
            <a:miter lim="800000"/>
          </a:ln>
          <a:effectLst/>
        </p:spPr>
      </p:sp>
      <p:sp>
        <p:nvSpPr>
          <p:cNvPr id="11" name="Rectangle 10">
            <a:extLst>
              <a:ext uri="{FF2B5EF4-FFF2-40B4-BE49-F238E27FC236}">
                <a16:creationId xmlns:a16="http://schemas.microsoft.com/office/drawing/2014/main" id="{46B74DAC-20F4-4669-9E55-5429FD04D453}"/>
              </a:ext>
            </a:extLst>
          </p:cNvPr>
          <p:cNvSpPr/>
          <p:nvPr/>
        </p:nvSpPr>
        <p:spPr>
          <a:xfrm>
            <a:off x="463940" y="1524153"/>
            <a:ext cx="11282591" cy="1446550"/>
          </a:xfrm>
          <a:prstGeom prst="rect">
            <a:avLst/>
          </a:prstGeom>
        </p:spPr>
        <p:txBody>
          <a:bodyPr wrap="square" lIns="91440" tIns="45720" rIns="91440" bIns="45720" anchor="t">
            <a:spAutoFit/>
          </a:bodyPr>
          <a:lstStyle/>
          <a:p>
            <a:pPr>
              <a:defRPr/>
            </a:pPr>
            <a:r>
              <a:rPr kumimoji="0" lang="en-AU" sz="2200" b="1" i="0" u="none" strike="noStrike" kern="1200" cap="none" spc="0" normalizeH="0" baseline="0" noProof="0">
                <a:ln>
                  <a:noFill/>
                </a:ln>
                <a:effectLst/>
                <a:uLnTx/>
                <a:uFillTx/>
                <a:latin typeface="Arial"/>
                <a:cs typeface="Arial"/>
              </a:rPr>
              <a:t>Train means </a:t>
            </a:r>
            <a:r>
              <a:rPr kumimoji="0" lang="en-AU" sz="2200" b="0" i="0" u="none" strike="noStrike" kern="1200" cap="none" spc="0" normalizeH="0" baseline="0" noProof="0">
                <a:ln>
                  <a:noFill/>
                </a:ln>
                <a:effectLst/>
                <a:uLnTx/>
                <a:uFillTx/>
                <a:latin typeface="Arial"/>
                <a:cs typeface="Arial"/>
              </a:rPr>
              <a:t>–</a:t>
            </a:r>
            <a:r>
              <a:rPr lang="en-AU" sz="2200">
                <a:latin typeface="Arial"/>
                <a:cs typeface="Arial"/>
              </a:rPr>
              <a:t> </a:t>
            </a:r>
            <a:endParaRPr kumimoji="0" lang="en-AU" sz="2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a:p>
            <a:pPr marL="542925" indent="-542925">
              <a:buFontTx/>
              <a:buAutoNum type="alphaLcParenBoth"/>
              <a:defRPr/>
            </a:pPr>
            <a:r>
              <a:rPr kumimoji="0" lang="en-AU" sz="2200" b="0" i="0" u="none" strike="noStrike" kern="1200" cap="none" spc="0" normalizeH="0" baseline="0" noProof="0">
                <a:ln>
                  <a:noFill/>
                </a:ln>
                <a:effectLst/>
                <a:uLnTx/>
                <a:uFillTx/>
                <a:latin typeface="Arial"/>
                <a:cs typeface="Arial"/>
              </a:rPr>
              <a:t>2 or more units of rolling stock coupled together, at least 1 of which is a locomotive or other </a:t>
            </a:r>
            <a:r>
              <a:rPr lang="en-AU" sz="2200">
                <a:latin typeface="Arial"/>
                <a:cs typeface="Arial"/>
              </a:rPr>
              <a:t>self-propelled </a:t>
            </a:r>
            <a:r>
              <a:rPr kumimoji="0" lang="en-AU" sz="2200" b="0" i="0" u="none" strike="noStrike" kern="1200" cap="none" spc="0" normalizeH="0" baseline="0" noProof="0">
                <a:ln>
                  <a:noFill/>
                </a:ln>
                <a:effectLst/>
                <a:uLnTx/>
                <a:uFillTx/>
                <a:latin typeface="Arial"/>
                <a:cs typeface="Arial"/>
              </a:rPr>
              <a:t>unit; or</a:t>
            </a:r>
            <a:r>
              <a:rPr lang="en-AU" sz="2200">
                <a:latin typeface="Arial"/>
                <a:cs typeface="Arial"/>
              </a:rPr>
              <a:t> </a:t>
            </a:r>
            <a:endParaRPr lang="en-AU" sz="2200" b="0" i="0" u="none" strike="noStrike" kern="1200" cap="none" spc="0" normalizeH="0" baseline="0" noProof="0">
              <a:ln>
                <a:noFill/>
              </a:ln>
              <a:effectLst/>
              <a:uLnTx/>
              <a:uFillTx/>
              <a:latin typeface="Arial" panose="020B0604020202020204" pitchFamily="34" charset="0"/>
              <a:cs typeface="Arial" panose="020B0604020202020204" pitchFamily="34" charset="0"/>
            </a:endParaRPr>
          </a:p>
          <a:p>
            <a:pPr marL="542925" marR="0" lvl="0" indent="-542925" algn="l" defTabSz="914400" rtl="0" eaLnBrk="1" fontAlgn="auto" latinLnBrk="0" hangingPunct="1">
              <a:lnSpc>
                <a:spcPct val="100000"/>
              </a:lnSpc>
              <a:spcBef>
                <a:spcPts val="0"/>
              </a:spcBef>
              <a:spcAft>
                <a:spcPts val="0"/>
              </a:spcAft>
              <a:buClrTx/>
              <a:buSzTx/>
              <a:buFontTx/>
              <a:buAutoNum type="alphaLcParenBoth"/>
              <a:tabLst/>
              <a:defRPr/>
            </a:pPr>
            <a:r>
              <a:rPr kumimoji="0" lang="en-AU" sz="2200" b="0" i="0" u="none" strike="noStrike" kern="1200" cap="none" spc="0" normalizeH="0" baseline="0" noProof="0">
                <a:ln>
                  <a:noFill/>
                </a:ln>
                <a:effectLst/>
                <a:uLnTx/>
                <a:uFillTx/>
                <a:latin typeface="Arial"/>
                <a:cs typeface="Arial"/>
              </a:rPr>
              <a:t>a unit of rolling stock that is a locomotive or other </a:t>
            </a:r>
            <a:r>
              <a:rPr lang="en-AU" sz="2200">
                <a:latin typeface="Arial"/>
                <a:cs typeface="Arial"/>
              </a:rPr>
              <a:t>self-propelled</a:t>
            </a:r>
            <a:r>
              <a:rPr kumimoji="0" lang="en-AU" sz="2200" b="0" i="0" u="none" strike="noStrike" kern="1200" cap="none" spc="0" normalizeH="0" baseline="0" noProof="0">
                <a:ln>
                  <a:noFill/>
                </a:ln>
                <a:effectLst/>
                <a:uLnTx/>
                <a:uFillTx/>
                <a:latin typeface="Arial"/>
                <a:cs typeface="Arial"/>
              </a:rPr>
              <a:t> unit</a:t>
            </a:r>
            <a:endParaRPr lang="en-AU" sz="2200" b="0" i="0" u="none" strike="noStrike" kern="1200" cap="none" spc="0" normalizeH="0" baseline="0" noProof="0">
              <a:ln>
                <a:noFill/>
              </a:ln>
              <a:effectLst/>
              <a:uLnTx/>
              <a:uFillTx/>
              <a:latin typeface="Arial"/>
              <a:cs typeface="Arial"/>
            </a:endParaRPr>
          </a:p>
        </p:txBody>
      </p:sp>
      <p:sp>
        <p:nvSpPr>
          <p:cNvPr id="14" name="Rectangle: Rounded Corners 13">
            <a:extLst>
              <a:ext uri="{FF2B5EF4-FFF2-40B4-BE49-F238E27FC236}">
                <a16:creationId xmlns:a16="http://schemas.microsoft.com/office/drawing/2014/main" id="{CA0E1C4F-2B93-4795-B806-D5A2F3B232A9}"/>
              </a:ext>
            </a:extLst>
          </p:cNvPr>
          <p:cNvSpPr/>
          <p:nvPr/>
        </p:nvSpPr>
        <p:spPr>
          <a:xfrm>
            <a:off x="181515" y="3676072"/>
            <a:ext cx="11738010" cy="2413457"/>
          </a:xfrm>
          <a:prstGeom prst="roundRect">
            <a:avLst/>
          </a:prstGeom>
          <a:solidFill>
            <a:srgbClr val="FCB215"/>
          </a:solidFill>
          <a:ln w="12700" cap="flat" cmpd="sng" algn="ctr">
            <a:solidFill>
              <a:sysClr val="window" lastClr="FFFFFF">
                <a:hueOff val="0"/>
                <a:satOff val="0"/>
                <a:lumOff val="0"/>
                <a:alphaOff val="0"/>
              </a:sysClr>
            </a:solidFill>
            <a:prstDash val="solid"/>
            <a:miter lim="800000"/>
          </a:ln>
          <a:effectLst/>
        </p:spPr>
      </p:sp>
      <p:sp>
        <p:nvSpPr>
          <p:cNvPr id="16" name="Rectangle 15">
            <a:extLst>
              <a:ext uri="{FF2B5EF4-FFF2-40B4-BE49-F238E27FC236}">
                <a16:creationId xmlns:a16="http://schemas.microsoft.com/office/drawing/2014/main" id="{0053F7B6-EC7D-4230-ACEE-05C1B7EAB85E}"/>
              </a:ext>
            </a:extLst>
          </p:cNvPr>
          <p:cNvSpPr/>
          <p:nvPr/>
        </p:nvSpPr>
        <p:spPr>
          <a:xfrm>
            <a:off x="355315" y="3990248"/>
            <a:ext cx="11673642" cy="1785104"/>
          </a:xfrm>
          <a:prstGeom prst="rect">
            <a:avLst/>
          </a:prstGeom>
          <a:noFill/>
        </p:spPr>
        <p:txBody>
          <a:bodyPr wrap="square" lIns="91440" tIns="45720" rIns="91440" bIns="45720" anchor="t">
            <a:spAutoFit/>
          </a:bodyPr>
          <a:lstStyle/>
          <a:p>
            <a:pPr>
              <a:defRPr/>
            </a:pPr>
            <a:r>
              <a:rPr kumimoji="0" lang="en-AU" sz="2200" b="1" i="0" u="none" strike="noStrike" kern="1200" cap="none" spc="0" normalizeH="0" baseline="0" noProof="0" dirty="0">
                <a:ln>
                  <a:noFill/>
                </a:ln>
                <a:effectLst/>
                <a:uLnTx/>
                <a:uFillTx/>
                <a:latin typeface="Arial"/>
                <a:cs typeface="Arial"/>
              </a:rPr>
              <a:t>Rolling stock </a:t>
            </a:r>
            <a:r>
              <a:rPr kumimoji="0" lang="en-AU" sz="2200" b="0" i="0" u="none" strike="noStrike" kern="1200" cap="none" spc="0" normalizeH="0" baseline="0" noProof="0" dirty="0">
                <a:ln>
                  <a:noFill/>
                </a:ln>
                <a:effectLst/>
                <a:uLnTx/>
                <a:uFillTx/>
                <a:latin typeface="Arial"/>
                <a:cs typeface="Arial"/>
              </a:rPr>
              <a:t>means a vehicle that operates on or uses a railway, and includes a locomotive, carriage, rail car, rail motor, light rail vehicle, train, tram, light inspection vehicle, </a:t>
            </a:r>
            <a:r>
              <a:rPr lang="en-AU" sz="2200" dirty="0">
                <a:latin typeface="Arial"/>
                <a:cs typeface="Arial"/>
              </a:rPr>
              <a:t>self-propelled </a:t>
            </a:r>
            <a:r>
              <a:rPr kumimoji="0" lang="en-AU" sz="2200" b="0" i="0" u="none" strike="noStrike" kern="1200" cap="none" spc="0" normalizeH="0" baseline="0" noProof="0" dirty="0">
                <a:ln>
                  <a:noFill/>
                </a:ln>
                <a:effectLst/>
                <a:uLnTx/>
                <a:uFillTx/>
                <a:latin typeface="Arial"/>
                <a:cs typeface="Arial"/>
              </a:rPr>
              <a:t>infrastructure maintenance vehicle, trolley, wagon or monorail vehicle, but does not include a vehicle designed to operate both on and off a railway when the vehicle is not operating on a railway.</a:t>
            </a:r>
            <a:r>
              <a:rPr lang="en-AU" sz="2200" dirty="0">
                <a:latin typeface="Arial"/>
                <a:cs typeface="Arial"/>
              </a:rPr>
              <a:t>  </a:t>
            </a:r>
            <a:endParaRPr kumimoji="0" lang="en-AU" sz="2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83C7C890-2830-41E6-9316-735A382BF87D}"/>
              </a:ext>
            </a:extLst>
          </p:cNvPr>
          <p:cNvGrpSpPr/>
          <p:nvPr/>
        </p:nvGrpSpPr>
        <p:grpSpPr>
          <a:xfrm>
            <a:off x="251648" y="6350722"/>
            <a:ext cx="3013993" cy="415625"/>
            <a:chOff x="0" y="11359"/>
            <a:chExt cx="7497161" cy="936000"/>
          </a:xfrm>
          <a:solidFill>
            <a:srgbClr val="FCB215"/>
          </a:solidFill>
        </p:grpSpPr>
        <p:sp>
          <p:nvSpPr>
            <p:cNvPr id="18" name="Rectangle: Rounded Corners 17">
              <a:extLst>
                <a:ext uri="{FF2B5EF4-FFF2-40B4-BE49-F238E27FC236}">
                  <a16:creationId xmlns:a16="http://schemas.microsoft.com/office/drawing/2014/main" id="{17C0BB5E-4947-46A6-A0A3-BBDC930542CB}"/>
                </a:ext>
              </a:extLst>
            </p:cNvPr>
            <p:cNvSpPr/>
            <p:nvPr/>
          </p:nvSpPr>
          <p:spPr>
            <a:xfrm>
              <a:off x="0" y="11359"/>
              <a:ext cx="7497161" cy="936000"/>
            </a:xfrm>
            <a:prstGeom prst="roundRect">
              <a:avLst/>
            </a:prstGeom>
            <a:solidFill>
              <a:schemeClr val="bg1"/>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Rectangle: Rounded Corners 4">
              <a:extLst>
                <a:ext uri="{FF2B5EF4-FFF2-40B4-BE49-F238E27FC236}">
                  <a16:creationId xmlns:a16="http://schemas.microsoft.com/office/drawing/2014/main" id="{DA137F24-DE36-464B-A636-C8D1C0EB864D}"/>
                </a:ext>
              </a:extLst>
            </p:cNvPr>
            <p:cNvSpPr txBox="1"/>
            <p:nvPr/>
          </p:nvSpPr>
          <p:spPr>
            <a:xfrm>
              <a:off x="148258" y="57051"/>
              <a:ext cx="7130908" cy="545533"/>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spcBef>
                  <a:spcPct val="0"/>
                </a:spcBef>
              </a:pPr>
              <a:r>
                <a:rPr lang="en-US" sz="1200" dirty="0">
                  <a:solidFill>
                    <a:schemeClr val="tx1"/>
                  </a:solidFill>
                  <a:latin typeface="Arial" panose="020B0604020202020204" pitchFamily="34" charset="0"/>
                  <a:cs typeface="Arial" panose="020B0604020202020204" pitchFamily="34" charset="0"/>
                </a:rPr>
                <a:t>Reference: </a:t>
              </a:r>
              <a:r>
                <a:rPr lang="en-US" sz="1200" dirty="0">
                  <a:solidFill>
                    <a:schemeClr val="tx1"/>
                  </a:solidFill>
                  <a:latin typeface="Arial" panose="020B0604020202020204" pitchFamily="34" charset="0"/>
                  <a:cs typeface="Arial" panose="020B0604020202020204" pitchFamily="34" charset="0"/>
                  <a:hlinkClick r:id="rId3"/>
                </a:rPr>
                <a:t>ONRSR Business Glossary  </a:t>
              </a:r>
              <a:endParaRPr lang="en-US" sz="105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67377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OVERVIEW</a:t>
            </a:r>
            <a:endParaRPr lang="en-AU" sz="2800" b="1">
              <a:solidFill>
                <a:srgbClr val="FCB215"/>
              </a:solidFill>
              <a:latin typeface="Arial"/>
              <a:cs typeface="Aria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a:t>
            </a:fld>
            <a:endParaRPr lang="en-AU" sz="800" b="1">
              <a:solidFill>
                <a:srgbClr val="FCB215"/>
              </a:solidFill>
            </a:endParaRPr>
          </a:p>
        </p:txBody>
      </p:sp>
      <p:sp>
        <p:nvSpPr>
          <p:cNvPr id="11" name="Text Placeholder 9">
            <a:extLst>
              <a:ext uri="{FF2B5EF4-FFF2-40B4-BE49-F238E27FC236}">
                <a16:creationId xmlns:a16="http://schemas.microsoft.com/office/drawing/2014/main" id="{F85C5BBA-E73E-7F4B-80C9-6CB3BD095FE0}"/>
              </a:ext>
            </a:extLst>
          </p:cNvPr>
          <p:cNvSpPr txBox="1">
            <a:spLocks/>
          </p:cNvSpPr>
          <p:nvPr/>
        </p:nvSpPr>
        <p:spPr>
          <a:xfrm>
            <a:off x="449804" y="1340768"/>
            <a:ext cx="10116596" cy="4608512"/>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US" sz="1800">
                <a:latin typeface="Arial"/>
                <a:cs typeface="Arial"/>
              </a:rPr>
              <a:t>Introduction</a:t>
            </a:r>
            <a:endParaRPr lang="en-US" sz="1800">
              <a:latin typeface="Arial" pitchFamily="34" charset="0"/>
              <a:cs typeface="Arial" pitchFamily="34" charset="0"/>
            </a:endParaRPr>
          </a:p>
          <a:p>
            <a:pPr>
              <a:lnSpc>
                <a:spcPct val="150000"/>
              </a:lnSpc>
              <a:buClr>
                <a:srgbClr val="FFC000"/>
              </a:buClr>
              <a:buFont typeface="Arial Black" pitchFamily="34" charset="0"/>
              <a:buChar char="&gt;"/>
            </a:pPr>
            <a:r>
              <a:rPr lang="en-US" sz="1800">
                <a:latin typeface="Arial"/>
                <a:cs typeface="Arial"/>
              </a:rPr>
              <a:t>Background and overview of the National Rail Safety Data Strategy </a:t>
            </a:r>
          </a:p>
          <a:p>
            <a:pPr>
              <a:lnSpc>
                <a:spcPct val="150000"/>
              </a:lnSpc>
              <a:buClr>
                <a:srgbClr val="FFC000"/>
              </a:buClr>
              <a:buFont typeface="Arial Black" pitchFamily="34" charset="0"/>
              <a:buChar char="&gt;"/>
            </a:pPr>
            <a:r>
              <a:rPr lang="en-US" sz="1800">
                <a:latin typeface="Arial"/>
                <a:cs typeface="Arial"/>
              </a:rPr>
              <a:t>Legislation</a:t>
            </a:r>
          </a:p>
          <a:p>
            <a:pPr>
              <a:lnSpc>
                <a:spcPct val="150000"/>
              </a:lnSpc>
              <a:buClr>
                <a:srgbClr val="FFC000"/>
              </a:buClr>
              <a:buFont typeface="Arial Black" pitchFamily="34" charset="0"/>
              <a:buChar char="&gt;"/>
            </a:pPr>
            <a:r>
              <a:rPr lang="en-US" sz="1800">
                <a:latin typeface="Arial"/>
                <a:cs typeface="Arial"/>
              </a:rPr>
              <a:t>Module 1 - Network &amp; Operations (Ontology) Data</a:t>
            </a:r>
          </a:p>
          <a:p>
            <a:pPr>
              <a:lnSpc>
                <a:spcPct val="150000"/>
              </a:lnSpc>
              <a:buClr>
                <a:srgbClr val="FFC000"/>
              </a:buClr>
              <a:buFont typeface="Arial Black" pitchFamily="34" charset="0"/>
              <a:buChar char="&gt;"/>
            </a:pPr>
            <a:r>
              <a:rPr lang="en-US" sz="1800">
                <a:latin typeface="Arial"/>
                <a:cs typeface="Arial"/>
              </a:rPr>
              <a:t>Module 2 – Notifiable Occurrences </a:t>
            </a:r>
          </a:p>
          <a:p>
            <a:pPr>
              <a:lnSpc>
                <a:spcPct val="150000"/>
              </a:lnSpc>
              <a:buClr>
                <a:srgbClr val="FFC000"/>
              </a:buClr>
              <a:buFont typeface="Arial Black" pitchFamily="34" charset="0"/>
              <a:buChar char="&gt;"/>
            </a:pPr>
            <a:r>
              <a:rPr lang="en-US" sz="1800">
                <a:latin typeface="Arial"/>
                <a:cs typeface="Arial"/>
              </a:rPr>
              <a:t>Module 3 – Monthly Rail Operations Activity Data</a:t>
            </a:r>
          </a:p>
          <a:p>
            <a:pPr>
              <a:lnSpc>
                <a:spcPct val="150000"/>
              </a:lnSpc>
              <a:buClr>
                <a:srgbClr val="FFC000"/>
              </a:buClr>
              <a:buFont typeface="Arial Black" pitchFamily="34" charset="0"/>
              <a:buChar char="&gt;"/>
            </a:pPr>
            <a:r>
              <a:rPr lang="en-US" sz="1800">
                <a:latin typeface="Arial"/>
                <a:cs typeface="Arial"/>
              </a:rPr>
              <a:t>Module 4 – Annual Reporting</a:t>
            </a: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345">
              <a:buClr>
                <a:srgbClr val="FFC000"/>
              </a:buClr>
              <a:buFont typeface="Arial Black" pitchFamily="34" charset="0"/>
              <a:buChar char="−"/>
            </a:pPr>
            <a:endParaRPr lang="en-US" sz="1800">
              <a:latin typeface="Arial" pitchFamily="34" charset="0"/>
              <a:cs typeface="Arial" pitchFamily="34" charset="0"/>
            </a:endParaRPr>
          </a:p>
        </p:txBody>
      </p:sp>
    </p:spTree>
    <p:extLst>
      <p:ext uri="{BB962C8B-B14F-4D97-AF65-F5344CB8AC3E}">
        <p14:creationId xmlns:p14="http://schemas.microsoft.com/office/powerpoint/2010/main" val="1341569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690549" y="226711"/>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OCCURRENCE CATEGORIES</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20</a:t>
            </a:fld>
            <a:endParaRPr lang="en-AU" sz="800" b="1">
              <a:solidFill>
                <a:srgbClr val="FCB215"/>
              </a:solidFill>
            </a:endParaRPr>
          </a:p>
        </p:txBody>
      </p:sp>
      <p:sp>
        <p:nvSpPr>
          <p:cNvPr id="7" name="Rectangle 6">
            <a:extLst>
              <a:ext uri="{FF2B5EF4-FFF2-40B4-BE49-F238E27FC236}">
                <a16:creationId xmlns:a16="http://schemas.microsoft.com/office/drawing/2014/main" id="{0A88C402-0B65-49FF-A114-89D441691885}"/>
              </a:ext>
            </a:extLst>
          </p:cNvPr>
          <p:cNvSpPr/>
          <p:nvPr/>
        </p:nvSpPr>
        <p:spPr>
          <a:xfrm>
            <a:off x="948403" y="1928118"/>
            <a:ext cx="2847524" cy="4694619"/>
          </a:xfrm>
          <a:prstGeom prst="rect">
            <a:avLst/>
          </a:prstGeom>
        </p:spPr>
        <p:txBody>
          <a:bodyPr wrap="square">
            <a:spAutoFit/>
          </a:bodyPr>
          <a:lstStyle/>
          <a:p>
            <a:pPr marL="0" marR="0" lvl="0" indent="0" defTabSz="914400" eaLnBrk="1" fontAlgn="auto" latinLnBrk="0" hangingPunct="1">
              <a:lnSpc>
                <a:spcPct val="110000"/>
              </a:lnSpc>
              <a:spcBef>
                <a:spcPts val="600"/>
              </a:spcBef>
              <a:spcAft>
                <a:spcPts val="600"/>
              </a:spcAft>
              <a:buClrTx/>
              <a:buSzTx/>
              <a:buFontTx/>
              <a:buNone/>
              <a:tabLst/>
              <a:defRPr/>
            </a:pPr>
            <a:r>
              <a:rPr kumimoji="0" lang="en-AU" sz="1600" b="0" i="0" u="none" strike="noStrike" kern="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Rail safety incidents and events that:</a:t>
            </a:r>
          </a:p>
          <a:p>
            <a:pPr marL="285750" indent="-285750">
              <a:lnSpc>
                <a:spcPct val="110000"/>
              </a:lnSpc>
              <a:spcBef>
                <a:spcPts val="600"/>
              </a:spcBef>
              <a:spcAft>
                <a:spcPts val="600"/>
              </a:spcAft>
              <a:buClr>
                <a:srgbClr val="FCB215"/>
              </a:buClr>
              <a:buFont typeface="Arial" panose="020B0604020202020204" pitchFamily="34" charset="0"/>
              <a:buChar char="&gt;"/>
            </a:pPr>
            <a:r>
              <a:rPr lang="en-AU" sz="1600" kern="0">
                <a:solidFill>
                  <a:prstClr val="black"/>
                </a:solidFill>
                <a:latin typeface="Arial" panose="020B0604020202020204" pitchFamily="34" charset="0"/>
                <a:cs typeface="Arial" panose="020B0604020202020204" pitchFamily="34" charset="0"/>
              </a:rPr>
              <a:t>are likely to warrant immediate regulatory response (including drug &amp; alcohol testing); or</a:t>
            </a:r>
          </a:p>
          <a:p>
            <a:pPr marL="285750" indent="-285750">
              <a:lnSpc>
                <a:spcPct val="110000"/>
              </a:lnSpc>
              <a:spcBef>
                <a:spcPts val="600"/>
              </a:spcBef>
              <a:spcAft>
                <a:spcPts val="600"/>
              </a:spcAft>
              <a:buClr>
                <a:srgbClr val="FCB215"/>
              </a:buClr>
              <a:buFont typeface="Arial" panose="020B0604020202020204" pitchFamily="34" charset="0"/>
              <a:buChar char="&gt;"/>
            </a:pPr>
            <a:r>
              <a:rPr lang="en-AU" sz="1600" kern="0">
                <a:solidFill>
                  <a:prstClr val="black"/>
                </a:solidFill>
                <a:latin typeface="Arial" panose="020B0604020202020204" pitchFamily="34" charset="0"/>
                <a:cs typeface="Arial" panose="020B0604020202020204" pitchFamily="34" charset="0"/>
              </a:rPr>
              <a:t>are likely to attract significant external stakeholder attention due to seriousness of the occurrence or its consequences; or</a:t>
            </a:r>
          </a:p>
          <a:p>
            <a:pPr marL="285750" indent="-285750">
              <a:lnSpc>
                <a:spcPct val="110000"/>
              </a:lnSpc>
              <a:spcBef>
                <a:spcPts val="600"/>
              </a:spcBef>
              <a:spcAft>
                <a:spcPts val="600"/>
              </a:spcAft>
              <a:buClr>
                <a:srgbClr val="FCB215"/>
              </a:buClr>
              <a:buFont typeface="Arial" panose="020B0604020202020204" pitchFamily="34" charset="0"/>
              <a:buChar char="&gt;"/>
            </a:pPr>
            <a:r>
              <a:rPr lang="en-AU" sz="1600" kern="0">
                <a:solidFill>
                  <a:prstClr val="black"/>
                </a:solidFill>
                <a:latin typeface="Arial" panose="020B0604020202020204" pitchFamily="34" charset="0"/>
                <a:cs typeface="Arial" panose="020B0604020202020204" pitchFamily="34" charset="0"/>
              </a:rPr>
              <a:t>involve a fatality or serious injury related to train operations.</a:t>
            </a:r>
          </a:p>
        </p:txBody>
      </p:sp>
      <p:sp>
        <p:nvSpPr>
          <p:cNvPr id="11" name="Rounded Rectangle 6">
            <a:extLst>
              <a:ext uri="{FF2B5EF4-FFF2-40B4-BE49-F238E27FC236}">
                <a16:creationId xmlns:a16="http://schemas.microsoft.com/office/drawing/2014/main" id="{0AA0DFD0-201C-49B5-8906-C06FC315A9D9}"/>
              </a:ext>
            </a:extLst>
          </p:cNvPr>
          <p:cNvSpPr/>
          <p:nvPr/>
        </p:nvSpPr>
        <p:spPr>
          <a:xfrm>
            <a:off x="4631943" y="1207938"/>
            <a:ext cx="2631500" cy="568072"/>
          </a:xfrm>
          <a:prstGeom prst="roundRect">
            <a:avLst>
              <a:gd name="adj" fmla="val 7804"/>
            </a:avLst>
          </a:prstGeom>
          <a:solidFill>
            <a:srgbClr val="A7A9AC"/>
          </a:solidFill>
          <a:ln>
            <a:noFill/>
          </a:ln>
          <a:effectLst>
            <a:outerShdw blurRad="190500" dist="762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Category B</a:t>
            </a:r>
          </a:p>
        </p:txBody>
      </p:sp>
      <p:sp>
        <p:nvSpPr>
          <p:cNvPr id="12" name="Rounded Rectangle 6">
            <a:extLst>
              <a:ext uri="{FF2B5EF4-FFF2-40B4-BE49-F238E27FC236}">
                <a16:creationId xmlns:a16="http://schemas.microsoft.com/office/drawing/2014/main" id="{AF0D2134-E8A6-4AFD-9C4B-D130DFCFC716}"/>
              </a:ext>
            </a:extLst>
          </p:cNvPr>
          <p:cNvSpPr/>
          <p:nvPr/>
        </p:nvSpPr>
        <p:spPr>
          <a:xfrm>
            <a:off x="8174929" y="1189999"/>
            <a:ext cx="2643429" cy="568072"/>
          </a:xfrm>
          <a:prstGeom prst="roundRect">
            <a:avLst>
              <a:gd name="adj" fmla="val 7804"/>
            </a:avLst>
          </a:prstGeom>
          <a:solidFill>
            <a:srgbClr val="A7A9AC"/>
          </a:solidFill>
          <a:ln w="25400" cap="flat" cmpd="sng" algn="ctr">
            <a:noFill/>
            <a:prstDash val="solid"/>
          </a:ln>
          <a:effectLst>
            <a:outerShdw blurRad="190500" dist="76200" dir="2700000" algn="tl" rotWithShape="0">
              <a:prstClr val="black">
                <a:alpha val="74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effectLst/>
                <a:uLnTx/>
                <a:uFillTx/>
                <a:latin typeface="Calibri"/>
                <a:ea typeface="+mn-ea"/>
                <a:cs typeface="+mn-cs"/>
              </a:rPr>
              <a:t>Category C</a:t>
            </a:r>
          </a:p>
        </p:txBody>
      </p:sp>
      <p:sp>
        <p:nvSpPr>
          <p:cNvPr id="15" name="Rounded Rectangle 6">
            <a:extLst>
              <a:ext uri="{FF2B5EF4-FFF2-40B4-BE49-F238E27FC236}">
                <a16:creationId xmlns:a16="http://schemas.microsoft.com/office/drawing/2014/main" id="{DD02FD03-D8AD-4D08-A7DA-3CAB07AA9744}"/>
              </a:ext>
            </a:extLst>
          </p:cNvPr>
          <p:cNvSpPr/>
          <p:nvPr/>
        </p:nvSpPr>
        <p:spPr>
          <a:xfrm>
            <a:off x="948403" y="1234852"/>
            <a:ext cx="2631500" cy="568072"/>
          </a:xfrm>
          <a:prstGeom prst="roundRect">
            <a:avLst>
              <a:gd name="adj" fmla="val 7804"/>
            </a:avLst>
          </a:prstGeom>
          <a:solidFill>
            <a:srgbClr val="A7A9AC"/>
          </a:solidFill>
          <a:ln>
            <a:noFill/>
          </a:ln>
          <a:effectLst>
            <a:outerShdw blurRad="190500" dist="762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Category A</a:t>
            </a:r>
          </a:p>
        </p:txBody>
      </p:sp>
      <p:sp>
        <p:nvSpPr>
          <p:cNvPr id="16" name="Rectangle 15">
            <a:extLst>
              <a:ext uri="{FF2B5EF4-FFF2-40B4-BE49-F238E27FC236}">
                <a16:creationId xmlns:a16="http://schemas.microsoft.com/office/drawing/2014/main" id="{35AA1A98-ED14-4EA7-AC8D-D68083E19580}"/>
              </a:ext>
            </a:extLst>
          </p:cNvPr>
          <p:cNvSpPr/>
          <p:nvPr/>
        </p:nvSpPr>
        <p:spPr>
          <a:xfrm>
            <a:off x="4824028" y="2017844"/>
            <a:ext cx="2543944" cy="2822311"/>
          </a:xfrm>
          <a:prstGeom prst="rect">
            <a:avLst/>
          </a:prstGeom>
        </p:spPr>
        <p:txBody>
          <a:bodyPr wrap="square">
            <a:spAutoFit/>
          </a:bodyPr>
          <a:lstStyle/>
          <a:p>
            <a:pPr>
              <a:lnSpc>
                <a:spcPct val="110000"/>
              </a:lnSpc>
              <a:spcBef>
                <a:spcPts val="600"/>
              </a:spcBef>
              <a:spcAft>
                <a:spcPts val="600"/>
              </a:spcAft>
              <a:buClr>
                <a:srgbClr val="FCB215"/>
              </a:buClr>
            </a:pPr>
            <a:r>
              <a:rPr lang="en-AU" sz="1600" kern="0">
                <a:solidFill>
                  <a:prstClr val="black"/>
                </a:solidFill>
                <a:latin typeface="Arial" panose="020B0604020202020204" pitchFamily="34" charset="0"/>
                <a:cs typeface="Arial" panose="020B0604020202020204" pitchFamily="34" charset="0"/>
              </a:rPr>
              <a:t>Rail safety incidents and events that:</a:t>
            </a:r>
          </a:p>
          <a:p>
            <a:pPr marL="285750" lvl="0" indent="-285750">
              <a:lnSpc>
                <a:spcPct val="110000"/>
              </a:lnSpc>
              <a:spcBef>
                <a:spcPts val="600"/>
              </a:spcBef>
              <a:spcAft>
                <a:spcPts val="600"/>
              </a:spcAft>
              <a:buClr>
                <a:srgbClr val="FCB215"/>
              </a:buClr>
              <a:buFont typeface="Arial" panose="020B0604020202020204" pitchFamily="34" charset="0"/>
              <a:buChar char="&gt;"/>
            </a:pPr>
            <a:r>
              <a:rPr lang="en-AU" sz="1600" kern="0">
                <a:solidFill>
                  <a:prstClr val="black"/>
                </a:solidFill>
                <a:latin typeface="Arial" panose="020B0604020202020204" pitchFamily="34" charset="0"/>
                <a:cs typeface="Arial" panose="020B0604020202020204" pitchFamily="34" charset="0"/>
              </a:rPr>
              <a:t>may trigger a follow-up regulatory response; or</a:t>
            </a:r>
          </a:p>
          <a:p>
            <a:pPr marL="285750" indent="-285750">
              <a:lnSpc>
                <a:spcPct val="110000"/>
              </a:lnSpc>
              <a:spcBef>
                <a:spcPts val="600"/>
              </a:spcBef>
              <a:spcAft>
                <a:spcPts val="600"/>
              </a:spcAft>
              <a:buClr>
                <a:srgbClr val="FCB215"/>
              </a:buClr>
              <a:buFont typeface="Arial" panose="020B0604020202020204" pitchFamily="34" charset="0"/>
              <a:buChar char="&gt;"/>
            </a:pPr>
            <a:r>
              <a:rPr lang="en-AU" sz="1600" kern="0">
                <a:solidFill>
                  <a:prstClr val="black"/>
                </a:solidFill>
                <a:latin typeface="Arial" panose="020B0604020202020204" pitchFamily="34" charset="0"/>
                <a:cs typeface="Arial" panose="020B0604020202020204" pitchFamily="34" charset="0"/>
              </a:rPr>
              <a:t>are indicative of a significant failure of a safety management system.</a:t>
            </a:r>
          </a:p>
        </p:txBody>
      </p:sp>
      <p:sp>
        <p:nvSpPr>
          <p:cNvPr id="17" name="Rectangle 16">
            <a:extLst>
              <a:ext uri="{FF2B5EF4-FFF2-40B4-BE49-F238E27FC236}">
                <a16:creationId xmlns:a16="http://schemas.microsoft.com/office/drawing/2014/main" id="{FA4282BF-2614-402F-8D29-5DFB49F30899}"/>
              </a:ext>
            </a:extLst>
          </p:cNvPr>
          <p:cNvSpPr/>
          <p:nvPr/>
        </p:nvSpPr>
        <p:spPr>
          <a:xfrm>
            <a:off x="8139874" y="1932843"/>
            <a:ext cx="2888232" cy="4169859"/>
          </a:xfrm>
          <a:prstGeom prst="rect">
            <a:avLst/>
          </a:prstGeom>
        </p:spPr>
        <p:txBody>
          <a:bodyPr wrap="square" lIns="91440" tIns="45720" rIns="91440" bIns="45720" anchor="t">
            <a:spAutoFit/>
          </a:bodyPr>
          <a:lstStyle/>
          <a:p>
            <a:pPr>
              <a:lnSpc>
                <a:spcPct val="110000"/>
              </a:lnSpc>
              <a:spcBef>
                <a:spcPts val="600"/>
              </a:spcBef>
              <a:spcAft>
                <a:spcPts val="600"/>
              </a:spcAft>
              <a:buClr>
                <a:srgbClr val="FCB215"/>
              </a:buClr>
            </a:pPr>
            <a:r>
              <a:rPr lang="en-AU" sz="1600" kern="0">
                <a:latin typeface="Arial"/>
                <a:cs typeface="Arial"/>
              </a:rPr>
              <a:t>Rail safety incidents and events that:</a:t>
            </a:r>
          </a:p>
          <a:p>
            <a:pPr marL="285750" indent="-285750">
              <a:lnSpc>
                <a:spcPct val="110000"/>
              </a:lnSpc>
              <a:spcBef>
                <a:spcPts val="600"/>
              </a:spcBef>
              <a:spcAft>
                <a:spcPts val="600"/>
              </a:spcAft>
              <a:buClr>
                <a:srgbClr val="FCB215"/>
              </a:buClr>
              <a:buFont typeface="Arial" panose="020B0604020202020204" pitchFamily="34" charset="0"/>
              <a:buChar char="&gt;"/>
            </a:pPr>
            <a:r>
              <a:rPr lang="en-AU" sz="1600" kern="0">
                <a:latin typeface="Arial"/>
                <a:cs typeface="Arial"/>
              </a:rPr>
              <a:t>are unlikely to warrant regulatory follow-up for a single occurrence; or</a:t>
            </a:r>
          </a:p>
          <a:p>
            <a:pPr marL="285750" indent="-285750">
              <a:lnSpc>
                <a:spcPct val="110000"/>
              </a:lnSpc>
              <a:spcBef>
                <a:spcPts val="600"/>
              </a:spcBef>
              <a:spcAft>
                <a:spcPts val="600"/>
              </a:spcAft>
              <a:buClr>
                <a:srgbClr val="FCB215"/>
              </a:buClr>
              <a:buFont typeface="Arial" panose="020B0604020202020204" pitchFamily="34" charset="0"/>
              <a:buChar char="&gt;"/>
            </a:pPr>
            <a:r>
              <a:rPr lang="en-AU" sz="1600" kern="0">
                <a:latin typeface="Arial"/>
                <a:cs typeface="Arial"/>
              </a:rPr>
              <a:t>when considered as multiple events, provide an indicator of the operator’s safety performance and/or effectiveness of the safety management system, which may warrant regulatory follow-up due to adverse trending. </a:t>
            </a:r>
            <a:endParaRPr lang="en-AU" sz="1600" kern="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3CEC9227-058E-4BBF-8F91-B6A45EC0F3AD}"/>
              </a:ext>
            </a:extLst>
          </p:cNvPr>
          <p:cNvSpPr/>
          <p:nvPr/>
        </p:nvSpPr>
        <p:spPr>
          <a:xfrm>
            <a:off x="779983" y="1046234"/>
            <a:ext cx="3024336" cy="5585055"/>
          </a:xfrm>
          <a:prstGeom prst="rect">
            <a:avLst/>
          </a:prstGeom>
          <a:noFill/>
          <a:ln w="0">
            <a:solidFill>
              <a:schemeClr val="bg2">
                <a:lumMod val="90000"/>
              </a:schemeClr>
            </a:solidFill>
          </a:ln>
          <a:effectLst>
            <a:glow rad="1143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55E4AC8D-ABB8-4A8D-B286-8E3FB5B5BB41}"/>
              </a:ext>
            </a:extLst>
          </p:cNvPr>
          <p:cNvSpPr/>
          <p:nvPr/>
        </p:nvSpPr>
        <p:spPr>
          <a:xfrm>
            <a:off x="4419672" y="1037682"/>
            <a:ext cx="3024336" cy="5585055"/>
          </a:xfrm>
          <a:prstGeom prst="rect">
            <a:avLst/>
          </a:prstGeom>
          <a:noFill/>
          <a:ln w="0">
            <a:solidFill>
              <a:schemeClr val="bg2">
                <a:lumMod val="90000"/>
              </a:schemeClr>
            </a:solidFill>
          </a:ln>
          <a:effectLst>
            <a:glow rad="1143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7D024F80-ABC9-4927-9EDA-03FB164879A8}"/>
              </a:ext>
            </a:extLst>
          </p:cNvPr>
          <p:cNvSpPr/>
          <p:nvPr/>
        </p:nvSpPr>
        <p:spPr>
          <a:xfrm>
            <a:off x="7984476" y="1037682"/>
            <a:ext cx="3024336" cy="5585055"/>
          </a:xfrm>
          <a:prstGeom prst="rect">
            <a:avLst/>
          </a:prstGeom>
          <a:noFill/>
          <a:ln w="0">
            <a:solidFill>
              <a:schemeClr val="bg2">
                <a:lumMod val="90000"/>
              </a:schemeClr>
            </a:solidFill>
          </a:ln>
          <a:effectLst>
            <a:glow rad="1143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7531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xplosion: 8 Points 25">
            <a:extLst>
              <a:ext uri="{FF2B5EF4-FFF2-40B4-BE49-F238E27FC236}">
                <a16:creationId xmlns:a16="http://schemas.microsoft.com/office/drawing/2014/main" id="{84D89EC0-6B4A-4CD9-9DE2-63E29EDE6FFA}"/>
              </a:ext>
            </a:extLst>
          </p:cNvPr>
          <p:cNvSpPr/>
          <p:nvPr/>
        </p:nvSpPr>
        <p:spPr>
          <a:xfrm>
            <a:off x="2460588" y="998600"/>
            <a:ext cx="648072" cy="720080"/>
          </a:xfrm>
          <a:prstGeom prst="irregularSeal1">
            <a:avLst/>
          </a:prstGeom>
          <a:solidFill>
            <a:srgbClr val="FFC000"/>
          </a:solidFill>
          <a:ln w="12700">
            <a:solidFill>
              <a:srgbClr val="FF0000">
                <a:alpha val="3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Slide Number Placeholder 5"/>
          <p:cNvSpPr>
            <a:spLocks noGrp="1"/>
          </p:cNvSpPr>
          <p:nvPr>
            <p:ph type="sldNum" sz="quarter" idx="4294967295"/>
          </p:nvPr>
        </p:nvSpPr>
        <p:spPr>
          <a:xfrm>
            <a:off x="11570096" y="6541200"/>
            <a:ext cx="370384" cy="313010"/>
          </a:xfrm>
          <a:prstGeom prst="rect">
            <a:avLst/>
          </a:prstGeom>
        </p:spPr>
        <p:txBody>
          <a:bodyPr/>
          <a:lstStyle>
            <a:lvl1pPr>
              <a:defRPr sz="1000">
                <a:solidFill>
                  <a:schemeClr val="tx1">
                    <a:lumMod val="65000"/>
                    <a:lumOff val="35000"/>
                  </a:schemeClr>
                </a:solidFill>
                <a:latin typeface="Arial" pitchFamily="34" charset="0"/>
                <a:cs typeface="Arial" pitchFamily="34" charset="0"/>
              </a:defRPr>
            </a:lvl1pPr>
          </a:lstStyle>
          <a:p>
            <a:fld id="{10C65D16-96A2-4E3C-B010-799A1A449F71}" type="slidenum">
              <a:rPr lang="en-AU" b="1" smtClean="0">
                <a:solidFill>
                  <a:schemeClr val="bg1"/>
                </a:solidFill>
              </a:rPr>
              <a:pPr/>
              <a:t>21</a:t>
            </a:fld>
            <a:endParaRPr lang="en-AU" b="1">
              <a:solidFill>
                <a:schemeClr val="bg1"/>
              </a:solidFill>
            </a:endParaRPr>
          </a:p>
        </p:txBody>
      </p:sp>
      <p:sp>
        <p:nvSpPr>
          <p:cNvPr id="8" name="Text Placeholder 9"/>
          <p:cNvSpPr txBox="1">
            <a:spLocks/>
          </p:cNvSpPr>
          <p:nvPr/>
        </p:nvSpPr>
        <p:spPr>
          <a:xfrm>
            <a:off x="3962400" y="4765978"/>
            <a:ext cx="8229600" cy="4176464"/>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C000"/>
              </a:buClr>
              <a:buFont typeface="Arial Black" pitchFamily="34" charset="0"/>
              <a:buChar char="&gt;"/>
            </a:pPr>
            <a:endParaRPr lang="en-US" sz="2600">
              <a:latin typeface="Arial" pitchFamily="34" charset="0"/>
              <a:cs typeface="Arial" pitchFamily="34" charset="0"/>
            </a:endParaRPr>
          </a:p>
        </p:txBody>
      </p:sp>
      <p:pic>
        <p:nvPicPr>
          <p:cNvPr id="22" name="Graphic 21" descr="Daily calendar">
            <a:extLst>
              <a:ext uri="{FF2B5EF4-FFF2-40B4-BE49-F238E27FC236}">
                <a16:creationId xmlns:a16="http://schemas.microsoft.com/office/drawing/2014/main" id="{40114CA5-74B6-4076-B029-D22477C409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64000" y="803981"/>
            <a:ext cx="914400" cy="914400"/>
          </a:xfrm>
          <a:prstGeom prst="rect">
            <a:avLst/>
          </a:prstGeom>
        </p:spPr>
      </p:pic>
      <p:pic>
        <p:nvPicPr>
          <p:cNvPr id="24" name="Graphic 23" descr="Train">
            <a:extLst>
              <a:ext uri="{FF2B5EF4-FFF2-40B4-BE49-F238E27FC236}">
                <a16:creationId xmlns:a16="http://schemas.microsoft.com/office/drawing/2014/main" id="{0027D865-1236-4CD8-A169-2D06F594B1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56024" y="721028"/>
            <a:ext cx="914400" cy="914400"/>
          </a:xfrm>
          <a:prstGeom prst="rect">
            <a:avLst/>
          </a:prstGeom>
        </p:spPr>
      </p:pic>
      <p:sp>
        <p:nvSpPr>
          <p:cNvPr id="28" name="Rounded Rectangle 6">
            <a:extLst>
              <a:ext uri="{FF2B5EF4-FFF2-40B4-BE49-F238E27FC236}">
                <a16:creationId xmlns:a16="http://schemas.microsoft.com/office/drawing/2014/main" id="{A6B9C4E3-6FA3-4C86-A49F-D122E74C2CA2}"/>
              </a:ext>
            </a:extLst>
          </p:cNvPr>
          <p:cNvSpPr/>
          <p:nvPr/>
        </p:nvSpPr>
        <p:spPr>
          <a:xfrm>
            <a:off x="467792" y="2199600"/>
            <a:ext cx="1656184" cy="568072"/>
          </a:xfrm>
          <a:prstGeom prst="roundRect">
            <a:avLst>
              <a:gd name="adj" fmla="val 7804"/>
            </a:avLst>
          </a:prstGeom>
          <a:solidFill>
            <a:srgbClr val="58595B"/>
          </a:solidFill>
          <a:ln>
            <a:noFill/>
          </a:ln>
          <a:effectLst>
            <a:outerShdw blurRad="190500" dist="762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Category A</a:t>
            </a:r>
          </a:p>
        </p:txBody>
      </p:sp>
      <p:sp>
        <p:nvSpPr>
          <p:cNvPr id="29" name="TextBox 28">
            <a:extLst>
              <a:ext uri="{FF2B5EF4-FFF2-40B4-BE49-F238E27FC236}">
                <a16:creationId xmlns:a16="http://schemas.microsoft.com/office/drawing/2014/main" id="{DFD4CAAE-0B46-4FAB-91A2-1D04F73FB390}"/>
              </a:ext>
            </a:extLst>
          </p:cNvPr>
          <p:cNvSpPr txBox="1"/>
          <p:nvPr/>
        </p:nvSpPr>
        <p:spPr>
          <a:xfrm>
            <a:off x="2556024" y="2080981"/>
            <a:ext cx="1610816" cy="830997"/>
          </a:xfrm>
          <a:prstGeom prst="rect">
            <a:avLst/>
          </a:prstGeom>
          <a:noFill/>
        </p:spPr>
        <p:txBody>
          <a:bodyPr wrap="square" rtlCol="0">
            <a:spAutoFit/>
          </a:bodyPr>
          <a:lstStyle/>
          <a:p>
            <a:r>
              <a:rPr lang="en-AU" sz="1200"/>
              <a:t>Report </a:t>
            </a:r>
            <a:r>
              <a:rPr lang="en-AU" sz="1200" b="1"/>
              <a:t>immediately</a:t>
            </a:r>
            <a:r>
              <a:rPr lang="en-AU" sz="1200"/>
              <a:t> to ONRSR after becoming aware of the occurrence</a:t>
            </a:r>
          </a:p>
        </p:txBody>
      </p:sp>
      <p:sp>
        <p:nvSpPr>
          <p:cNvPr id="31" name="TextBox 30">
            <a:extLst>
              <a:ext uri="{FF2B5EF4-FFF2-40B4-BE49-F238E27FC236}">
                <a16:creationId xmlns:a16="http://schemas.microsoft.com/office/drawing/2014/main" id="{40BA48C4-03B2-4B37-9DF0-1EE0E2CFDD8E}"/>
              </a:ext>
            </a:extLst>
          </p:cNvPr>
          <p:cNvSpPr txBox="1"/>
          <p:nvPr/>
        </p:nvSpPr>
        <p:spPr>
          <a:xfrm>
            <a:off x="4391240" y="3519550"/>
            <a:ext cx="1565423" cy="830997"/>
          </a:xfrm>
          <a:prstGeom prst="rect">
            <a:avLst/>
          </a:prstGeom>
          <a:noFill/>
        </p:spPr>
        <p:txBody>
          <a:bodyPr wrap="square" rtlCol="0">
            <a:spAutoFit/>
          </a:bodyPr>
          <a:lstStyle/>
          <a:p>
            <a:r>
              <a:rPr lang="en-AU" sz="1200"/>
              <a:t>Initial report within </a:t>
            </a:r>
            <a:r>
              <a:rPr lang="en-AU" sz="1200" b="1"/>
              <a:t>72 hours</a:t>
            </a:r>
            <a:r>
              <a:rPr lang="en-AU" sz="1200"/>
              <a:t> after becoming aware of the occurrence * </a:t>
            </a:r>
          </a:p>
        </p:txBody>
      </p:sp>
      <p:pic>
        <p:nvPicPr>
          <p:cNvPr id="32" name="Graphic 31" descr="Daily calendar">
            <a:extLst>
              <a:ext uri="{FF2B5EF4-FFF2-40B4-BE49-F238E27FC236}">
                <a16:creationId xmlns:a16="http://schemas.microsoft.com/office/drawing/2014/main" id="{2E7692B4-5332-4482-899D-D194B41DC3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2000" y="803981"/>
            <a:ext cx="914400" cy="914400"/>
          </a:xfrm>
          <a:prstGeom prst="rect">
            <a:avLst/>
          </a:prstGeom>
        </p:spPr>
      </p:pic>
      <p:sp>
        <p:nvSpPr>
          <p:cNvPr id="33" name="TextBox 32">
            <a:extLst>
              <a:ext uri="{FF2B5EF4-FFF2-40B4-BE49-F238E27FC236}">
                <a16:creationId xmlns:a16="http://schemas.microsoft.com/office/drawing/2014/main" id="{ADFC1F07-0851-4C40-BE7D-8906110E75EC}"/>
              </a:ext>
            </a:extLst>
          </p:cNvPr>
          <p:cNvSpPr txBox="1"/>
          <p:nvPr/>
        </p:nvSpPr>
        <p:spPr>
          <a:xfrm>
            <a:off x="6228000" y="507424"/>
            <a:ext cx="850900" cy="400110"/>
          </a:xfrm>
          <a:prstGeom prst="rect">
            <a:avLst/>
          </a:prstGeom>
          <a:noFill/>
        </p:spPr>
        <p:txBody>
          <a:bodyPr wrap="square" rtlCol="0">
            <a:spAutoFit/>
          </a:bodyPr>
          <a:lstStyle/>
          <a:p>
            <a:r>
              <a:rPr lang="en-AU" sz="2000"/>
              <a:t>7 days</a:t>
            </a:r>
          </a:p>
        </p:txBody>
      </p:sp>
      <p:sp>
        <p:nvSpPr>
          <p:cNvPr id="34" name="TextBox 33">
            <a:extLst>
              <a:ext uri="{FF2B5EF4-FFF2-40B4-BE49-F238E27FC236}">
                <a16:creationId xmlns:a16="http://schemas.microsoft.com/office/drawing/2014/main" id="{1FB6B723-2327-4496-9729-653F862D7906}"/>
              </a:ext>
            </a:extLst>
          </p:cNvPr>
          <p:cNvSpPr txBox="1"/>
          <p:nvPr/>
        </p:nvSpPr>
        <p:spPr>
          <a:xfrm>
            <a:off x="8100000" y="507424"/>
            <a:ext cx="1076663" cy="400110"/>
          </a:xfrm>
          <a:prstGeom prst="rect">
            <a:avLst/>
          </a:prstGeom>
          <a:noFill/>
        </p:spPr>
        <p:txBody>
          <a:bodyPr wrap="square" rtlCol="0">
            <a:spAutoFit/>
          </a:bodyPr>
          <a:lstStyle/>
          <a:p>
            <a:r>
              <a:rPr lang="en-AU" sz="2000"/>
              <a:t>14 days</a:t>
            </a:r>
          </a:p>
        </p:txBody>
      </p:sp>
      <p:grpSp>
        <p:nvGrpSpPr>
          <p:cNvPr id="2" name="Group 1">
            <a:extLst>
              <a:ext uri="{FF2B5EF4-FFF2-40B4-BE49-F238E27FC236}">
                <a16:creationId xmlns:a16="http://schemas.microsoft.com/office/drawing/2014/main" id="{E5A5B40E-946B-40F1-90FA-81955007C161}"/>
              </a:ext>
            </a:extLst>
          </p:cNvPr>
          <p:cNvGrpSpPr/>
          <p:nvPr/>
        </p:nvGrpSpPr>
        <p:grpSpPr>
          <a:xfrm>
            <a:off x="4354348" y="507600"/>
            <a:ext cx="1251903" cy="1151114"/>
            <a:chOff x="4254718" y="944967"/>
            <a:chExt cx="1251903" cy="1151114"/>
          </a:xfrm>
        </p:grpSpPr>
        <p:pic>
          <p:nvPicPr>
            <p:cNvPr id="20" name="Graphic 19" descr="Hourglass">
              <a:extLst>
                <a:ext uri="{FF2B5EF4-FFF2-40B4-BE49-F238E27FC236}">
                  <a16:creationId xmlns:a16="http://schemas.microsoft.com/office/drawing/2014/main" id="{B8DAB840-3AFE-40CA-B2A1-E74CEB44FA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54718" y="1335895"/>
              <a:ext cx="760186" cy="760186"/>
            </a:xfrm>
            <a:prstGeom prst="rect">
              <a:avLst/>
            </a:prstGeom>
          </p:spPr>
        </p:pic>
        <p:sp>
          <p:nvSpPr>
            <p:cNvPr id="35" name="TextBox 34">
              <a:extLst>
                <a:ext uri="{FF2B5EF4-FFF2-40B4-BE49-F238E27FC236}">
                  <a16:creationId xmlns:a16="http://schemas.microsoft.com/office/drawing/2014/main" id="{75F01A71-D361-4152-80DE-7976056B746F}"/>
                </a:ext>
              </a:extLst>
            </p:cNvPr>
            <p:cNvSpPr txBox="1"/>
            <p:nvPr/>
          </p:nvSpPr>
          <p:spPr>
            <a:xfrm>
              <a:off x="4269445" y="944967"/>
              <a:ext cx="1237176" cy="400110"/>
            </a:xfrm>
            <a:prstGeom prst="rect">
              <a:avLst/>
            </a:prstGeom>
            <a:noFill/>
          </p:spPr>
          <p:txBody>
            <a:bodyPr wrap="square" lIns="91440" tIns="45720" rIns="91440" bIns="45720" rtlCol="0" anchor="t">
              <a:spAutoFit/>
            </a:bodyPr>
            <a:lstStyle/>
            <a:p>
              <a:r>
                <a:rPr lang="en-AU" sz="2000"/>
                <a:t>72 hours</a:t>
              </a:r>
            </a:p>
          </p:txBody>
        </p:sp>
      </p:grpSp>
      <p:sp>
        <p:nvSpPr>
          <p:cNvPr id="37" name="TextBox 36">
            <a:extLst>
              <a:ext uri="{FF2B5EF4-FFF2-40B4-BE49-F238E27FC236}">
                <a16:creationId xmlns:a16="http://schemas.microsoft.com/office/drawing/2014/main" id="{CF6ED3E9-1357-4930-BDDE-74755EADFA33}"/>
              </a:ext>
            </a:extLst>
          </p:cNvPr>
          <p:cNvSpPr txBox="1"/>
          <p:nvPr/>
        </p:nvSpPr>
        <p:spPr>
          <a:xfrm>
            <a:off x="6227240" y="2080125"/>
            <a:ext cx="1512152" cy="830997"/>
          </a:xfrm>
          <a:prstGeom prst="rect">
            <a:avLst/>
          </a:prstGeom>
          <a:noFill/>
        </p:spPr>
        <p:txBody>
          <a:bodyPr wrap="square" rtlCol="0">
            <a:spAutoFit/>
          </a:bodyPr>
          <a:lstStyle/>
          <a:p>
            <a:r>
              <a:rPr lang="en-AU" sz="1200"/>
              <a:t>Complete the data submission via the ONRSR Portal within </a:t>
            </a:r>
            <a:r>
              <a:rPr lang="en-AU" sz="1200" b="1"/>
              <a:t>7 days</a:t>
            </a:r>
            <a:endParaRPr lang="en-AU" sz="1200"/>
          </a:p>
        </p:txBody>
      </p:sp>
      <p:sp>
        <p:nvSpPr>
          <p:cNvPr id="38" name="TextBox 37">
            <a:extLst>
              <a:ext uri="{FF2B5EF4-FFF2-40B4-BE49-F238E27FC236}">
                <a16:creationId xmlns:a16="http://schemas.microsoft.com/office/drawing/2014/main" id="{CE84333A-EB11-4BF9-AC77-2D508B8E2EDB}"/>
              </a:ext>
            </a:extLst>
          </p:cNvPr>
          <p:cNvSpPr txBox="1"/>
          <p:nvPr/>
        </p:nvSpPr>
        <p:spPr>
          <a:xfrm>
            <a:off x="8099240" y="3520800"/>
            <a:ext cx="1610816" cy="830997"/>
          </a:xfrm>
          <a:prstGeom prst="rect">
            <a:avLst/>
          </a:prstGeom>
          <a:noFill/>
        </p:spPr>
        <p:txBody>
          <a:bodyPr wrap="square" rtlCol="0">
            <a:spAutoFit/>
          </a:bodyPr>
          <a:lstStyle/>
          <a:p>
            <a:r>
              <a:rPr lang="en-AU" sz="1200"/>
              <a:t>Complete the data submission via the ONRSR Portal within </a:t>
            </a:r>
            <a:r>
              <a:rPr lang="en-AU" sz="1200" b="1"/>
              <a:t>14 days</a:t>
            </a:r>
            <a:r>
              <a:rPr lang="en-AU" sz="1200"/>
              <a:t> </a:t>
            </a:r>
          </a:p>
        </p:txBody>
      </p:sp>
      <p:pic>
        <p:nvPicPr>
          <p:cNvPr id="40" name="Graphic 39" descr="Daily calendar">
            <a:extLst>
              <a:ext uri="{FF2B5EF4-FFF2-40B4-BE49-F238E27FC236}">
                <a16:creationId xmlns:a16="http://schemas.microsoft.com/office/drawing/2014/main" id="{B76B375A-AFCE-481A-9162-0B0E182168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36000" y="802800"/>
            <a:ext cx="914400" cy="914400"/>
          </a:xfrm>
          <a:prstGeom prst="rect">
            <a:avLst/>
          </a:prstGeom>
        </p:spPr>
      </p:pic>
      <p:sp>
        <p:nvSpPr>
          <p:cNvPr id="41" name="TextBox 40">
            <a:extLst>
              <a:ext uri="{FF2B5EF4-FFF2-40B4-BE49-F238E27FC236}">
                <a16:creationId xmlns:a16="http://schemas.microsoft.com/office/drawing/2014/main" id="{D8E89EAF-4372-4AB9-B86E-ECDC3F1F5826}"/>
              </a:ext>
            </a:extLst>
          </p:cNvPr>
          <p:cNvSpPr txBox="1"/>
          <p:nvPr/>
        </p:nvSpPr>
        <p:spPr>
          <a:xfrm>
            <a:off x="9972000" y="507424"/>
            <a:ext cx="1076663" cy="400110"/>
          </a:xfrm>
          <a:prstGeom prst="rect">
            <a:avLst/>
          </a:prstGeom>
          <a:noFill/>
        </p:spPr>
        <p:txBody>
          <a:bodyPr wrap="square" rtlCol="0">
            <a:spAutoFit/>
          </a:bodyPr>
          <a:lstStyle/>
          <a:p>
            <a:r>
              <a:rPr lang="en-AU" sz="2000"/>
              <a:t>Annual</a:t>
            </a:r>
          </a:p>
        </p:txBody>
      </p:sp>
      <p:sp>
        <p:nvSpPr>
          <p:cNvPr id="42" name="TextBox 41">
            <a:extLst>
              <a:ext uri="{FF2B5EF4-FFF2-40B4-BE49-F238E27FC236}">
                <a16:creationId xmlns:a16="http://schemas.microsoft.com/office/drawing/2014/main" id="{1F779D6A-1EDE-483B-BF84-999C9CD0529A}"/>
              </a:ext>
            </a:extLst>
          </p:cNvPr>
          <p:cNvSpPr txBox="1"/>
          <p:nvPr/>
        </p:nvSpPr>
        <p:spPr>
          <a:xfrm>
            <a:off x="9971240" y="4646481"/>
            <a:ext cx="1609200" cy="1200329"/>
          </a:xfrm>
          <a:prstGeom prst="rect">
            <a:avLst/>
          </a:prstGeom>
          <a:noFill/>
        </p:spPr>
        <p:txBody>
          <a:bodyPr wrap="square" rtlCol="0">
            <a:spAutoFit/>
          </a:bodyPr>
          <a:lstStyle/>
          <a:p>
            <a:r>
              <a:rPr lang="en-AU" sz="1200"/>
              <a:t>Submit number of occurrences (by month and type) within six months of the end of the operators </a:t>
            </a:r>
            <a:r>
              <a:rPr lang="en-AU" sz="1200" b="1"/>
              <a:t>reporting period</a:t>
            </a:r>
            <a:endParaRPr lang="en-AU" sz="1200"/>
          </a:p>
        </p:txBody>
      </p:sp>
      <p:cxnSp>
        <p:nvCxnSpPr>
          <p:cNvPr id="47" name="Straight Arrow Connector 46">
            <a:extLst>
              <a:ext uri="{FF2B5EF4-FFF2-40B4-BE49-F238E27FC236}">
                <a16:creationId xmlns:a16="http://schemas.microsoft.com/office/drawing/2014/main" id="{74D9C107-39A2-4088-96A6-F46B56E285DD}"/>
              </a:ext>
            </a:extLst>
          </p:cNvPr>
          <p:cNvCxnSpPr>
            <a:cxnSpLocks/>
          </p:cNvCxnSpPr>
          <p:nvPr/>
        </p:nvCxnSpPr>
        <p:spPr>
          <a:xfrm flipH="1">
            <a:off x="2700040" y="3919623"/>
            <a:ext cx="1368152" cy="0"/>
          </a:xfrm>
          <a:prstGeom prst="straightConnector1">
            <a:avLst/>
          </a:prstGeom>
          <a:ln w="12700">
            <a:solidFill>
              <a:srgbClr val="FFC000"/>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68226E9-FE75-4077-BAD0-F2809EDB774B}"/>
              </a:ext>
            </a:extLst>
          </p:cNvPr>
          <p:cNvCxnSpPr>
            <a:cxnSpLocks/>
          </p:cNvCxnSpPr>
          <p:nvPr/>
        </p:nvCxnSpPr>
        <p:spPr>
          <a:xfrm flipH="1">
            <a:off x="2700040" y="5361781"/>
            <a:ext cx="6839352" cy="0"/>
          </a:xfrm>
          <a:prstGeom prst="straightConnector1">
            <a:avLst/>
          </a:prstGeom>
          <a:ln w="12700">
            <a:solidFill>
              <a:srgbClr val="FFC000"/>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sp>
        <p:nvSpPr>
          <p:cNvPr id="36" name="Rounded Rectangle 6">
            <a:extLst>
              <a:ext uri="{FF2B5EF4-FFF2-40B4-BE49-F238E27FC236}">
                <a16:creationId xmlns:a16="http://schemas.microsoft.com/office/drawing/2014/main" id="{F1873F2B-1829-4E5C-A7F4-E18421B40F55}"/>
              </a:ext>
            </a:extLst>
          </p:cNvPr>
          <p:cNvSpPr/>
          <p:nvPr/>
        </p:nvSpPr>
        <p:spPr>
          <a:xfrm>
            <a:off x="467792" y="3639600"/>
            <a:ext cx="1656184" cy="568072"/>
          </a:xfrm>
          <a:prstGeom prst="roundRect">
            <a:avLst>
              <a:gd name="adj" fmla="val 7804"/>
            </a:avLst>
          </a:prstGeom>
          <a:solidFill>
            <a:srgbClr val="58595B"/>
          </a:solidFill>
          <a:ln>
            <a:noFill/>
          </a:ln>
          <a:effectLst>
            <a:outerShdw blurRad="190500" dist="762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Category B</a:t>
            </a:r>
          </a:p>
        </p:txBody>
      </p:sp>
      <p:sp>
        <p:nvSpPr>
          <p:cNvPr id="44" name="Rounded Rectangle 6">
            <a:extLst>
              <a:ext uri="{FF2B5EF4-FFF2-40B4-BE49-F238E27FC236}">
                <a16:creationId xmlns:a16="http://schemas.microsoft.com/office/drawing/2014/main" id="{D7E2A133-9147-44BF-A5D1-D07CBD0E5590}"/>
              </a:ext>
            </a:extLst>
          </p:cNvPr>
          <p:cNvSpPr/>
          <p:nvPr/>
        </p:nvSpPr>
        <p:spPr>
          <a:xfrm>
            <a:off x="467792" y="5077745"/>
            <a:ext cx="1656184" cy="568072"/>
          </a:xfrm>
          <a:prstGeom prst="roundRect">
            <a:avLst>
              <a:gd name="adj" fmla="val 7804"/>
            </a:avLst>
          </a:prstGeom>
          <a:solidFill>
            <a:srgbClr val="58595B"/>
          </a:solidFill>
          <a:ln>
            <a:noFill/>
          </a:ln>
          <a:effectLst>
            <a:outerShdw blurRad="190500" dist="762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Category C</a:t>
            </a:r>
          </a:p>
        </p:txBody>
      </p:sp>
      <p:sp>
        <p:nvSpPr>
          <p:cNvPr id="4" name="TextBox 3">
            <a:extLst>
              <a:ext uri="{FF2B5EF4-FFF2-40B4-BE49-F238E27FC236}">
                <a16:creationId xmlns:a16="http://schemas.microsoft.com/office/drawing/2014/main" id="{61F857A6-2E66-42D2-9B08-B2A9BD0AA14C}"/>
              </a:ext>
            </a:extLst>
          </p:cNvPr>
          <p:cNvSpPr txBox="1"/>
          <p:nvPr/>
        </p:nvSpPr>
        <p:spPr>
          <a:xfrm>
            <a:off x="2556024" y="6065069"/>
            <a:ext cx="5804400" cy="369332"/>
          </a:xfrm>
          <a:prstGeom prst="rect">
            <a:avLst/>
          </a:prstGeom>
          <a:noFill/>
        </p:spPr>
        <p:txBody>
          <a:bodyPr wrap="square" rtlCol="0">
            <a:spAutoFit/>
          </a:bodyPr>
          <a:lstStyle/>
          <a:p>
            <a:pPr marL="92075" indent="-92075"/>
            <a:r>
              <a:rPr lang="en-AU" sz="900" i="1"/>
              <a:t>* A change from </a:t>
            </a:r>
            <a:r>
              <a:rPr lang="en-AU" sz="900" b="1" i="1"/>
              <a:t>72 hours to 7 days is proposed</a:t>
            </a:r>
            <a:r>
              <a:rPr lang="en-AU" sz="900" i="1"/>
              <a:t>.  This requires amendments to the Transport Safety Investigation Act 2003, which will be considered and progressed by the ATSB subject to approval by the Minister.</a:t>
            </a:r>
          </a:p>
        </p:txBody>
      </p:sp>
      <p:cxnSp>
        <p:nvCxnSpPr>
          <p:cNvPr id="30" name="Straight Arrow Connector 29">
            <a:extLst>
              <a:ext uri="{FF2B5EF4-FFF2-40B4-BE49-F238E27FC236}">
                <a16:creationId xmlns:a16="http://schemas.microsoft.com/office/drawing/2014/main" id="{CBE88C3C-EFC1-4B1E-888B-92B99E27147C}"/>
              </a:ext>
            </a:extLst>
          </p:cNvPr>
          <p:cNvCxnSpPr>
            <a:cxnSpLocks/>
          </p:cNvCxnSpPr>
          <p:nvPr/>
        </p:nvCxnSpPr>
        <p:spPr>
          <a:xfrm flipH="1">
            <a:off x="4535240" y="2399977"/>
            <a:ext cx="1368152" cy="0"/>
          </a:xfrm>
          <a:prstGeom prst="straightConnector1">
            <a:avLst/>
          </a:prstGeom>
          <a:ln w="12700">
            <a:solidFill>
              <a:srgbClr val="FFC000"/>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6311E41-E83F-4286-B5D5-E1F1809DDE90}"/>
              </a:ext>
            </a:extLst>
          </p:cNvPr>
          <p:cNvCxnSpPr>
            <a:cxnSpLocks/>
          </p:cNvCxnSpPr>
          <p:nvPr/>
        </p:nvCxnSpPr>
        <p:spPr>
          <a:xfrm flipH="1">
            <a:off x="6371240" y="3919623"/>
            <a:ext cx="1368152" cy="0"/>
          </a:xfrm>
          <a:prstGeom prst="straightConnector1">
            <a:avLst/>
          </a:prstGeom>
          <a:ln w="12700">
            <a:solidFill>
              <a:srgbClr val="FFC000"/>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6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1000"/>
                            </p:stCondLst>
                            <p:childTnLst>
                              <p:par>
                                <p:cTn id="14" presetID="10" presetClass="entr" presetSubtype="0" fill="hold" nodeType="afterEffect">
                                  <p:stCondLst>
                                    <p:cond delay="50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par>
                          <p:cTn id="17" fill="hold">
                            <p:stCondLst>
                              <p:cond delay="2000"/>
                            </p:stCondLst>
                            <p:childTnLst>
                              <p:par>
                                <p:cTn id="18" presetID="10" presetClass="entr" presetSubtype="0" fill="hold" grpId="0" nodeType="afterEffect">
                                  <p:stCondLst>
                                    <p:cond delay="5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par>
                          <p:cTn id="24" fill="hold">
                            <p:stCondLst>
                              <p:cond delay="3000"/>
                            </p:stCondLst>
                            <p:childTnLst>
                              <p:par>
                                <p:cTn id="25" presetID="10" presetClass="entr" presetSubtype="0" fill="hold" nodeType="afterEffect">
                                  <p:stCondLst>
                                    <p:cond delay="5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4000"/>
                            </p:stCondLst>
                            <p:childTnLst>
                              <p:par>
                                <p:cTn id="29" presetID="10" presetClass="entr" presetSubtype="0" fill="hold" grpId="0" nodeType="afterEffect">
                                  <p:stCondLst>
                                    <p:cond delay="5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par>
                          <p:cTn id="40" fill="hold">
                            <p:stCondLst>
                              <p:cond delay="0"/>
                            </p:stCondLst>
                            <p:childTnLst>
                              <p:par>
                                <p:cTn id="41" presetID="10" presetClass="entr" presetSubtype="0" fill="hold" nodeType="afterEffect">
                                  <p:stCondLst>
                                    <p:cond delay="50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1000"/>
                            </p:stCondLst>
                            <p:childTnLst>
                              <p:par>
                                <p:cTn id="45" presetID="10" presetClass="entr" presetSubtype="0" fill="hold" nodeType="afterEffect">
                                  <p:stCondLst>
                                    <p:cond delay="50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1" grpId="0"/>
      <p:bldP spid="37" grpId="0"/>
      <p:bldP spid="38" grpId="0"/>
      <p:bldP spid="42" grpId="0"/>
      <p:bldP spid="36"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OCCURRENCE TYPES</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22</a:t>
            </a:fld>
            <a:endParaRPr lang="en-AU" sz="800" b="1">
              <a:solidFill>
                <a:srgbClr val="FCB215"/>
              </a:solidFill>
            </a:endParaRPr>
          </a:p>
        </p:txBody>
      </p:sp>
      <p:graphicFrame>
        <p:nvGraphicFramePr>
          <p:cNvPr id="4" name="Table 4">
            <a:extLst>
              <a:ext uri="{FF2B5EF4-FFF2-40B4-BE49-F238E27FC236}">
                <a16:creationId xmlns:a16="http://schemas.microsoft.com/office/drawing/2014/main" id="{46CA4218-F553-4948-B8F2-479CB6796D10}"/>
              </a:ext>
            </a:extLst>
          </p:cNvPr>
          <p:cNvGraphicFramePr>
            <a:graphicFrameLocks noGrp="1"/>
          </p:cNvGraphicFramePr>
          <p:nvPr>
            <p:extLst>
              <p:ext uri="{D42A27DB-BD31-4B8C-83A1-F6EECF244321}">
                <p14:modId xmlns:p14="http://schemas.microsoft.com/office/powerpoint/2010/main" val="4092556812"/>
              </p:ext>
            </p:extLst>
          </p:nvPr>
        </p:nvGraphicFramePr>
        <p:xfrm>
          <a:off x="740856" y="1271736"/>
          <a:ext cx="6318705" cy="5181600"/>
        </p:xfrm>
        <a:graphic>
          <a:graphicData uri="http://schemas.openxmlformats.org/drawingml/2006/table">
            <a:tbl>
              <a:tblPr firstRow="1" bandRow="1">
                <a:tableStyleId>{5C22544A-7EE6-4342-B048-85BDC9FD1C3A}</a:tableStyleId>
              </a:tblPr>
              <a:tblGrid>
                <a:gridCol w="1178861">
                  <a:extLst>
                    <a:ext uri="{9D8B030D-6E8A-4147-A177-3AD203B41FA5}">
                      <a16:colId xmlns:a16="http://schemas.microsoft.com/office/drawing/2014/main" val="3541620351"/>
                    </a:ext>
                  </a:extLst>
                </a:gridCol>
                <a:gridCol w="5139844">
                  <a:extLst>
                    <a:ext uri="{9D8B030D-6E8A-4147-A177-3AD203B41FA5}">
                      <a16:colId xmlns:a16="http://schemas.microsoft.com/office/drawing/2014/main" val="3605468329"/>
                    </a:ext>
                  </a:extLst>
                </a:gridCol>
              </a:tblGrid>
              <a:tr h="278926">
                <a:tc>
                  <a:txBody>
                    <a:bodyPr/>
                    <a:lstStyle/>
                    <a:p>
                      <a:pPr algn="ctr"/>
                      <a:r>
                        <a:rPr lang="en-GB" sz="1400"/>
                        <a:t>Type</a:t>
                      </a:r>
                    </a:p>
                  </a:txBody>
                  <a:tcPr>
                    <a:solidFill>
                      <a:srgbClr val="FCB215"/>
                    </a:solidFill>
                  </a:tcPr>
                </a:tc>
                <a:tc>
                  <a:txBody>
                    <a:bodyPr/>
                    <a:lstStyle/>
                    <a:p>
                      <a:r>
                        <a:rPr lang="en-GB" sz="1400"/>
                        <a:t>Description</a:t>
                      </a:r>
                    </a:p>
                  </a:txBody>
                  <a:tcPr>
                    <a:solidFill>
                      <a:srgbClr val="FCB215"/>
                    </a:solidFill>
                  </a:tcPr>
                </a:tc>
                <a:extLst>
                  <a:ext uri="{0D108BD9-81ED-4DB2-BD59-A6C34878D82A}">
                    <a16:rowId xmlns:a16="http://schemas.microsoft.com/office/drawing/2014/main" val="864012172"/>
                  </a:ext>
                </a:extLst>
              </a:tr>
              <a:tr h="278926">
                <a:tc>
                  <a:txBody>
                    <a:bodyPr/>
                    <a:lstStyle/>
                    <a:p>
                      <a:pPr algn="ctr"/>
                      <a:r>
                        <a:rPr lang="en-GB" sz="1400"/>
                        <a:t>1</a:t>
                      </a:r>
                    </a:p>
                  </a:txBody>
                  <a:tcPr>
                    <a:solidFill>
                      <a:schemeClr val="bg1">
                        <a:lumMod val="85000"/>
                      </a:schemeClr>
                    </a:solidFill>
                  </a:tcPr>
                </a:tc>
                <a:tc>
                  <a:txBody>
                    <a:bodyPr/>
                    <a:lstStyle/>
                    <a:p>
                      <a:r>
                        <a:rPr lang="en-GB" sz="1400"/>
                        <a:t>Collision and near hits</a:t>
                      </a:r>
                    </a:p>
                  </a:txBody>
                  <a:tcPr>
                    <a:solidFill>
                      <a:schemeClr val="bg1">
                        <a:lumMod val="85000"/>
                      </a:schemeClr>
                    </a:solidFill>
                  </a:tcPr>
                </a:tc>
                <a:extLst>
                  <a:ext uri="{0D108BD9-81ED-4DB2-BD59-A6C34878D82A}">
                    <a16:rowId xmlns:a16="http://schemas.microsoft.com/office/drawing/2014/main" val="1223981419"/>
                  </a:ext>
                </a:extLst>
              </a:tr>
              <a:tr h="278926">
                <a:tc>
                  <a:txBody>
                    <a:bodyPr/>
                    <a:lstStyle/>
                    <a:p>
                      <a:pPr algn="ctr"/>
                      <a:r>
                        <a:rPr lang="en-GB" sz="1400"/>
                        <a:t>2</a:t>
                      </a:r>
                    </a:p>
                  </a:txBody>
                  <a:tcPr>
                    <a:solidFill>
                      <a:schemeClr val="bg1">
                        <a:lumMod val="95000"/>
                      </a:schemeClr>
                    </a:solidFill>
                  </a:tcPr>
                </a:tc>
                <a:tc>
                  <a:txBody>
                    <a:bodyPr/>
                    <a:lstStyle/>
                    <a:p>
                      <a:r>
                        <a:rPr lang="en-GB" sz="1400"/>
                        <a:t>Derailment</a:t>
                      </a:r>
                    </a:p>
                  </a:txBody>
                  <a:tcPr>
                    <a:solidFill>
                      <a:schemeClr val="bg1">
                        <a:lumMod val="95000"/>
                      </a:schemeClr>
                    </a:solidFill>
                  </a:tcPr>
                </a:tc>
                <a:extLst>
                  <a:ext uri="{0D108BD9-81ED-4DB2-BD59-A6C34878D82A}">
                    <a16:rowId xmlns:a16="http://schemas.microsoft.com/office/drawing/2014/main" val="1027309599"/>
                  </a:ext>
                </a:extLst>
              </a:tr>
              <a:tr h="278926">
                <a:tc>
                  <a:txBody>
                    <a:bodyPr/>
                    <a:lstStyle/>
                    <a:p>
                      <a:pPr algn="ctr"/>
                      <a:r>
                        <a:rPr lang="en-GB" sz="1400"/>
                        <a:t>3</a:t>
                      </a:r>
                    </a:p>
                  </a:txBody>
                  <a:tcPr>
                    <a:solidFill>
                      <a:schemeClr val="bg1">
                        <a:lumMod val="85000"/>
                      </a:schemeClr>
                    </a:solidFill>
                  </a:tcPr>
                </a:tc>
                <a:tc>
                  <a:txBody>
                    <a:bodyPr/>
                    <a:lstStyle/>
                    <a:p>
                      <a:r>
                        <a:rPr lang="en-GB" sz="1400"/>
                        <a:t>Wrong Side Failure</a:t>
                      </a:r>
                    </a:p>
                  </a:txBody>
                  <a:tcPr>
                    <a:solidFill>
                      <a:schemeClr val="bg1">
                        <a:lumMod val="85000"/>
                      </a:schemeClr>
                    </a:solidFill>
                  </a:tcPr>
                </a:tc>
                <a:extLst>
                  <a:ext uri="{0D108BD9-81ED-4DB2-BD59-A6C34878D82A}">
                    <a16:rowId xmlns:a16="http://schemas.microsoft.com/office/drawing/2014/main" val="1151975773"/>
                  </a:ext>
                </a:extLst>
              </a:tr>
              <a:tr h="278926">
                <a:tc>
                  <a:txBody>
                    <a:bodyPr/>
                    <a:lstStyle/>
                    <a:p>
                      <a:pPr algn="ctr"/>
                      <a:r>
                        <a:rPr lang="en-GB" sz="1400"/>
                        <a:t>4</a:t>
                      </a:r>
                    </a:p>
                  </a:txBody>
                  <a:tcPr>
                    <a:solidFill>
                      <a:schemeClr val="bg1">
                        <a:lumMod val="95000"/>
                      </a:schemeClr>
                    </a:solidFill>
                  </a:tcPr>
                </a:tc>
                <a:tc>
                  <a:txBody>
                    <a:bodyPr/>
                    <a:lstStyle/>
                    <a:p>
                      <a:r>
                        <a:rPr lang="en-GB" sz="1400"/>
                        <a:t>Proceed Authority Exceeded (including SPADs)</a:t>
                      </a:r>
                    </a:p>
                  </a:txBody>
                  <a:tcPr>
                    <a:solidFill>
                      <a:schemeClr val="bg1">
                        <a:lumMod val="95000"/>
                      </a:schemeClr>
                    </a:solidFill>
                  </a:tcPr>
                </a:tc>
                <a:extLst>
                  <a:ext uri="{0D108BD9-81ED-4DB2-BD59-A6C34878D82A}">
                    <a16:rowId xmlns:a16="http://schemas.microsoft.com/office/drawing/2014/main" val="1721750064"/>
                  </a:ext>
                </a:extLst>
              </a:tr>
              <a:tr h="278926">
                <a:tc>
                  <a:txBody>
                    <a:bodyPr/>
                    <a:lstStyle/>
                    <a:p>
                      <a:pPr algn="ctr"/>
                      <a:r>
                        <a:rPr lang="en-GB" sz="1400"/>
                        <a:t>5</a:t>
                      </a:r>
                    </a:p>
                  </a:txBody>
                  <a:tcPr>
                    <a:solidFill>
                      <a:schemeClr val="bg1">
                        <a:lumMod val="85000"/>
                      </a:schemeClr>
                    </a:solidFill>
                  </a:tcPr>
                </a:tc>
                <a:tc>
                  <a:txBody>
                    <a:bodyPr/>
                    <a:lstStyle/>
                    <a:p>
                      <a:r>
                        <a:rPr lang="en-GB" sz="1400"/>
                        <a:t>Rolling Stock Runaway</a:t>
                      </a:r>
                    </a:p>
                  </a:txBody>
                  <a:tcPr>
                    <a:solidFill>
                      <a:schemeClr val="bg1">
                        <a:lumMod val="85000"/>
                      </a:schemeClr>
                    </a:solidFill>
                  </a:tcPr>
                </a:tc>
                <a:extLst>
                  <a:ext uri="{0D108BD9-81ED-4DB2-BD59-A6C34878D82A}">
                    <a16:rowId xmlns:a16="http://schemas.microsoft.com/office/drawing/2014/main" val="3221893320"/>
                  </a:ext>
                </a:extLst>
              </a:tr>
              <a:tr h="278926">
                <a:tc>
                  <a:txBody>
                    <a:bodyPr/>
                    <a:lstStyle/>
                    <a:p>
                      <a:pPr algn="ctr"/>
                      <a:r>
                        <a:rPr lang="en-GB" sz="1400"/>
                        <a:t>6</a:t>
                      </a:r>
                    </a:p>
                  </a:txBody>
                  <a:tcPr>
                    <a:solidFill>
                      <a:schemeClr val="bg1">
                        <a:lumMod val="95000"/>
                      </a:schemeClr>
                    </a:solidFill>
                  </a:tcPr>
                </a:tc>
                <a:tc>
                  <a:txBody>
                    <a:bodyPr/>
                    <a:lstStyle/>
                    <a:p>
                      <a:r>
                        <a:rPr lang="en-AU" sz="1400"/>
                        <a:t>Fire, Explosion or Dangerous Goods Spill</a:t>
                      </a:r>
                    </a:p>
                  </a:txBody>
                  <a:tcPr>
                    <a:solidFill>
                      <a:schemeClr val="bg1">
                        <a:lumMod val="95000"/>
                      </a:schemeClr>
                    </a:solidFill>
                  </a:tcPr>
                </a:tc>
                <a:extLst>
                  <a:ext uri="{0D108BD9-81ED-4DB2-BD59-A6C34878D82A}">
                    <a16:rowId xmlns:a16="http://schemas.microsoft.com/office/drawing/2014/main" val="2229160416"/>
                  </a:ext>
                </a:extLst>
              </a:tr>
              <a:tr h="285899">
                <a:tc>
                  <a:txBody>
                    <a:bodyPr/>
                    <a:lstStyle/>
                    <a:p>
                      <a:pPr algn="ctr"/>
                      <a:r>
                        <a:rPr lang="en-GB" sz="1400"/>
                        <a:t>7</a:t>
                      </a:r>
                    </a:p>
                  </a:txBody>
                  <a:tcPr>
                    <a:solidFill>
                      <a:schemeClr val="bg1">
                        <a:lumMod val="85000"/>
                      </a:schemeClr>
                    </a:solidFill>
                  </a:tcPr>
                </a:tc>
                <a:tc>
                  <a:txBody>
                    <a:bodyPr/>
                    <a:lstStyle/>
                    <a:p>
                      <a:r>
                        <a:rPr lang="en-GB" sz="1400"/>
                        <a:t>Network Rule or Procedure Breach</a:t>
                      </a:r>
                    </a:p>
                  </a:txBody>
                  <a:tcPr>
                    <a:solidFill>
                      <a:schemeClr val="bg1">
                        <a:lumMod val="85000"/>
                      </a:schemeClr>
                    </a:solidFill>
                  </a:tcPr>
                </a:tc>
                <a:extLst>
                  <a:ext uri="{0D108BD9-81ED-4DB2-BD59-A6C34878D82A}">
                    <a16:rowId xmlns:a16="http://schemas.microsoft.com/office/drawing/2014/main" val="3262480296"/>
                  </a:ext>
                </a:extLst>
              </a:tr>
              <a:tr h="278926">
                <a:tc>
                  <a:txBody>
                    <a:bodyPr/>
                    <a:lstStyle/>
                    <a:p>
                      <a:pPr lvl="0" algn="ctr">
                        <a:buNone/>
                      </a:pPr>
                      <a:r>
                        <a:rPr lang="en-GB" sz="1400"/>
                        <a:t>8</a:t>
                      </a:r>
                    </a:p>
                  </a:txBody>
                  <a:tcPr>
                    <a:solidFill>
                      <a:schemeClr val="bg1">
                        <a:lumMod val="95000"/>
                      </a:schemeClr>
                    </a:solidFill>
                  </a:tcPr>
                </a:tc>
                <a:tc>
                  <a:txBody>
                    <a:bodyPr/>
                    <a:lstStyle/>
                    <a:p>
                      <a:pPr lvl="0">
                        <a:buNone/>
                      </a:pPr>
                      <a:r>
                        <a:rPr lang="en-GB" sz="1400"/>
                        <a:t>Load Irregularity </a:t>
                      </a:r>
                    </a:p>
                  </a:txBody>
                  <a:tcPr>
                    <a:solidFill>
                      <a:schemeClr val="bg1">
                        <a:lumMod val="95000"/>
                      </a:schemeClr>
                    </a:solidFill>
                  </a:tcPr>
                </a:tc>
                <a:extLst>
                  <a:ext uri="{0D108BD9-81ED-4DB2-BD59-A6C34878D82A}">
                    <a16:rowId xmlns:a16="http://schemas.microsoft.com/office/drawing/2014/main" val="182673252"/>
                  </a:ext>
                </a:extLst>
              </a:tr>
              <a:tr h="278926">
                <a:tc>
                  <a:txBody>
                    <a:bodyPr/>
                    <a:lstStyle/>
                    <a:p>
                      <a:pPr lvl="0" algn="ctr">
                        <a:buNone/>
                      </a:pPr>
                      <a:r>
                        <a:rPr lang="en-GB" sz="1400"/>
                        <a:t>9</a:t>
                      </a:r>
                    </a:p>
                  </a:txBody>
                  <a:tcPr>
                    <a:solidFill>
                      <a:schemeClr val="bg1">
                        <a:lumMod val="85000"/>
                      </a:schemeClr>
                    </a:solidFill>
                  </a:tcPr>
                </a:tc>
                <a:tc>
                  <a:txBody>
                    <a:bodyPr/>
                    <a:lstStyle/>
                    <a:p>
                      <a:pPr lvl="0">
                        <a:buNone/>
                      </a:pPr>
                      <a:r>
                        <a:rPr lang="en-GB" sz="1400"/>
                        <a:t>Rolling Stock Irregularity (including Monitoring Systems)</a:t>
                      </a:r>
                    </a:p>
                  </a:txBody>
                  <a:tcPr>
                    <a:solidFill>
                      <a:schemeClr val="bg1">
                        <a:lumMod val="85000"/>
                      </a:schemeClr>
                    </a:solidFill>
                  </a:tcPr>
                </a:tc>
                <a:extLst>
                  <a:ext uri="{0D108BD9-81ED-4DB2-BD59-A6C34878D82A}">
                    <a16:rowId xmlns:a16="http://schemas.microsoft.com/office/drawing/2014/main" val="2460886052"/>
                  </a:ext>
                </a:extLst>
              </a:tr>
              <a:tr h="278926">
                <a:tc>
                  <a:txBody>
                    <a:bodyPr/>
                    <a:lstStyle/>
                    <a:p>
                      <a:pPr lvl="0" algn="ctr">
                        <a:buNone/>
                      </a:pPr>
                      <a:r>
                        <a:rPr lang="en-GB" sz="1400" strike="noStrike" baseline="0"/>
                        <a:t>10</a:t>
                      </a:r>
                    </a:p>
                  </a:txBody>
                  <a:tcPr>
                    <a:solidFill>
                      <a:schemeClr val="bg1">
                        <a:lumMod val="95000"/>
                      </a:schemeClr>
                    </a:solidFill>
                  </a:tcPr>
                </a:tc>
                <a:tc>
                  <a:txBody>
                    <a:bodyPr/>
                    <a:lstStyle/>
                    <a:p>
                      <a:pPr lvl="0">
                        <a:buNone/>
                      </a:pPr>
                      <a:r>
                        <a:rPr lang="en-GB" sz="1400"/>
                        <a:t>Level Crossing Irregularity</a:t>
                      </a:r>
                    </a:p>
                  </a:txBody>
                  <a:tcPr>
                    <a:solidFill>
                      <a:schemeClr val="bg1">
                        <a:lumMod val="95000"/>
                      </a:schemeClr>
                    </a:solidFill>
                  </a:tcPr>
                </a:tc>
                <a:extLst>
                  <a:ext uri="{0D108BD9-81ED-4DB2-BD59-A6C34878D82A}">
                    <a16:rowId xmlns:a16="http://schemas.microsoft.com/office/drawing/2014/main" val="3550187246"/>
                  </a:ext>
                </a:extLst>
              </a:tr>
              <a:tr h="278926">
                <a:tc>
                  <a:txBody>
                    <a:bodyPr/>
                    <a:lstStyle/>
                    <a:p>
                      <a:pPr lvl="0" algn="ctr">
                        <a:buNone/>
                      </a:pPr>
                      <a:r>
                        <a:rPr lang="en-GB" sz="1400"/>
                        <a:t>11</a:t>
                      </a:r>
                    </a:p>
                  </a:txBody>
                  <a:tcPr>
                    <a:solidFill>
                      <a:schemeClr val="bg1">
                        <a:lumMod val="85000"/>
                      </a:schemeClr>
                    </a:solidFill>
                  </a:tcPr>
                </a:tc>
                <a:tc>
                  <a:txBody>
                    <a:bodyPr/>
                    <a:lstStyle/>
                    <a:p>
                      <a:pPr lvl="0">
                        <a:buNone/>
                      </a:pPr>
                      <a:r>
                        <a:rPr lang="en-GB" sz="1400"/>
                        <a:t>Track Irregularity</a:t>
                      </a:r>
                    </a:p>
                  </a:txBody>
                  <a:tcPr>
                    <a:solidFill>
                      <a:schemeClr val="bg1">
                        <a:lumMod val="85000"/>
                      </a:schemeClr>
                    </a:solidFill>
                  </a:tcPr>
                </a:tc>
                <a:extLst>
                  <a:ext uri="{0D108BD9-81ED-4DB2-BD59-A6C34878D82A}">
                    <a16:rowId xmlns:a16="http://schemas.microsoft.com/office/drawing/2014/main" val="3526876219"/>
                  </a:ext>
                </a:extLst>
              </a:tr>
              <a:tr h="278926">
                <a:tc>
                  <a:txBody>
                    <a:bodyPr/>
                    <a:lstStyle/>
                    <a:p>
                      <a:pPr lvl="0" algn="ctr">
                        <a:buNone/>
                      </a:pPr>
                      <a:r>
                        <a:rPr lang="en-GB" sz="1400"/>
                        <a:t>12</a:t>
                      </a:r>
                    </a:p>
                  </a:txBody>
                  <a:tcPr>
                    <a:solidFill>
                      <a:schemeClr val="bg1">
                        <a:lumMod val="95000"/>
                      </a:schemeClr>
                    </a:solidFill>
                  </a:tcPr>
                </a:tc>
                <a:tc>
                  <a:txBody>
                    <a:bodyPr/>
                    <a:lstStyle/>
                    <a:p>
                      <a:pPr lvl="0">
                        <a:buNone/>
                      </a:pPr>
                      <a:r>
                        <a:rPr lang="en-GB" sz="1400"/>
                        <a:t>Civil Infrastructure Irregularity</a:t>
                      </a:r>
                    </a:p>
                  </a:txBody>
                  <a:tcPr>
                    <a:solidFill>
                      <a:schemeClr val="bg1">
                        <a:lumMod val="95000"/>
                      </a:schemeClr>
                    </a:solidFill>
                  </a:tcPr>
                </a:tc>
                <a:extLst>
                  <a:ext uri="{0D108BD9-81ED-4DB2-BD59-A6C34878D82A}">
                    <a16:rowId xmlns:a16="http://schemas.microsoft.com/office/drawing/2014/main" val="2036036817"/>
                  </a:ext>
                </a:extLst>
              </a:tr>
              <a:tr h="278926">
                <a:tc>
                  <a:txBody>
                    <a:bodyPr/>
                    <a:lstStyle/>
                    <a:p>
                      <a:pPr lvl="0" algn="ctr">
                        <a:buNone/>
                      </a:pPr>
                      <a:r>
                        <a:rPr lang="en-GB" sz="1400"/>
                        <a:t>13</a:t>
                      </a:r>
                    </a:p>
                  </a:txBody>
                  <a:tcPr>
                    <a:solidFill>
                      <a:schemeClr val="bg1">
                        <a:lumMod val="85000"/>
                      </a:schemeClr>
                    </a:solidFill>
                  </a:tcPr>
                </a:tc>
                <a:tc>
                  <a:txBody>
                    <a:bodyPr/>
                    <a:lstStyle/>
                    <a:p>
                      <a:pPr lvl="0">
                        <a:buNone/>
                      </a:pPr>
                      <a:r>
                        <a:rPr lang="en-GB" sz="1400"/>
                        <a:t>Electrical Traction Irregularity </a:t>
                      </a:r>
                    </a:p>
                  </a:txBody>
                  <a:tcPr>
                    <a:solidFill>
                      <a:schemeClr val="bg1">
                        <a:lumMod val="85000"/>
                      </a:schemeClr>
                    </a:solidFill>
                  </a:tcPr>
                </a:tc>
                <a:extLst>
                  <a:ext uri="{0D108BD9-81ED-4DB2-BD59-A6C34878D82A}">
                    <a16:rowId xmlns:a16="http://schemas.microsoft.com/office/drawing/2014/main" val="3068814054"/>
                  </a:ext>
                </a:extLst>
              </a:tr>
              <a:tr h="278926">
                <a:tc>
                  <a:txBody>
                    <a:bodyPr/>
                    <a:lstStyle/>
                    <a:p>
                      <a:pPr lvl="0" algn="ctr">
                        <a:buNone/>
                      </a:pPr>
                      <a:r>
                        <a:rPr lang="en-GB" sz="1400"/>
                        <a:t>14</a:t>
                      </a:r>
                    </a:p>
                  </a:txBody>
                  <a:tcPr>
                    <a:solidFill>
                      <a:schemeClr val="bg1">
                        <a:lumMod val="95000"/>
                      </a:schemeClr>
                    </a:solidFill>
                  </a:tcPr>
                </a:tc>
                <a:tc>
                  <a:txBody>
                    <a:bodyPr/>
                    <a:lstStyle/>
                    <a:p>
                      <a:pPr lvl="0">
                        <a:buNone/>
                      </a:pPr>
                      <a:r>
                        <a:rPr lang="en-GB" sz="1400"/>
                        <a:t>Incidents at person and train interfaces</a:t>
                      </a:r>
                    </a:p>
                  </a:txBody>
                  <a:tcPr>
                    <a:solidFill>
                      <a:schemeClr val="bg1">
                        <a:lumMod val="95000"/>
                      </a:schemeClr>
                    </a:solidFill>
                  </a:tcPr>
                </a:tc>
                <a:extLst>
                  <a:ext uri="{0D108BD9-81ED-4DB2-BD59-A6C34878D82A}">
                    <a16:rowId xmlns:a16="http://schemas.microsoft.com/office/drawing/2014/main" val="4194773220"/>
                  </a:ext>
                </a:extLst>
              </a:tr>
              <a:tr h="278926">
                <a:tc>
                  <a:txBody>
                    <a:bodyPr/>
                    <a:lstStyle/>
                    <a:p>
                      <a:pPr lvl="0" algn="ctr">
                        <a:buNone/>
                      </a:pPr>
                      <a:r>
                        <a:rPr lang="en-GB" sz="1400"/>
                        <a:t>15</a:t>
                      </a:r>
                    </a:p>
                  </a:txBody>
                  <a:tcPr>
                    <a:solidFill>
                      <a:schemeClr val="bg1">
                        <a:lumMod val="85000"/>
                      </a:schemeClr>
                    </a:solidFill>
                  </a:tcPr>
                </a:tc>
                <a:tc>
                  <a:txBody>
                    <a:bodyPr/>
                    <a:lstStyle/>
                    <a:p>
                      <a:pPr lvl="0">
                        <a:buNone/>
                      </a:pPr>
                      <a:r>
                        <a:rPr lang="en-GB" sz="1400"/>
                        <a:t>Fatality or Serious Injury </a:t>
                      </a:r>
                    </a:p>
                  </a:txBody>
                  <a:tcPr>
                    <a:solidFill>
                      <a:schemeClr val="bg1">
                        <a:lumMod val="85000"/>
                      </a:schemeClr>
                    </a:solidFill>
                  </a:tcPr>
                </a:tc>
                <a:extLst>
                  <a:ext uri="{0D108BD9-81ED-4DB2-BD59-A6C34878D82A}">
                    <a16:rowId xmlns:a16="http://schemas.microsoft.com/office/drawing/2014/main" val="1719310746"/>
                  </a:ext>
                </a:extLst>
              </a:tr>
              <a:tr h="278926">
                <a:tc>
                  <a:txBody>
                    <a:bodyPr/>
                    <a:lstStyle/>
                    <a:p>
                      <a:pPr lvl="0" algn="ctr">
                        <a:buNone/>
                      </a:pPr>
                      <a:r>
                        <a:rPr lang="en-GB" sz="1400"/>
                        <a:t>16</a:t>
                      </a:r>
                    </a:p>
                  </a:txBody>
                  <a:tcPr>
                    <a:solidFill>
                      <a:schemeClr val="bg1">
                        <a:lumMod val="95000"/>
                      </a:schemeClr>
                    </a:solidFill>
                  </a:tcPr>
                </a:tc>
                <a:tc>
                  <a:txBody>
                    <a:bodyPr/>
                    <a:lstStyle/>
                    <a:p>
                      <a:pPr lvl="0">
                        <a:buNone/>
                      </a:pPr>
                      <a:r>
                        <a:rPr lang="en-GB" sz="1400"/>
                        <a:t>Incident Directly Threatening Safety </a:t>
                      </a:r>
                    </a:p>
                  </a:txBody>
                  <a:tcPr>
                    <a:solidFill>
                      <a:schemeClr val="bg1">
                        <a:lumMod val="95000"/>
                      </a:schemeClr>
                    </a:solidFill>
                  </a:tcPr>
                </a:tc>
                <a:extLst>
                  <a:ext uri="{0D108BD9-81ED-4DB2-BD59-A6C34878D82A}">
                    <a16:rowId xmlns:a16="http://schemas.microsoft.com/office/drawing/2014/main" val="146959917"/>
                  </a:ext>
                </a:extLst>
              </a:tr>
            </a:tbl>
          </a:graphicData>
        </a:graphic>
      </p:graphicFrame>
      <p:sp>
        <p:nvSpPr>
          <p:cNvPr id="7" name="Text Placeholder 9">
            <a:extLst>
              <a:ext uri="{FF2B5EF4-FFF2-40B4-BE49-F238E27FC236}">
                <a16:creationId xmlns:a16="http://schemas.microsoft.com/office/drawing/2014/main" id="{7B5DE6CA-E450-409A-81E3-4C6859547E9E}"/>
              </a:ext>
            </a:extLst>
          </p:cNvPr>
          <p:cNvSpPr txBox="1">
            <a:spLocks/>
          </p:cNvSpPr>
          <p:nvPr/>
        </p:nvSpPr>
        <p:spPr>
          <a:xfrm>
            <a:off x="7358887" y="1479825"/>
            <a:ext cx="4388864" cy="4390033"/>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US" sz="1800">
                <a:latin typeface="Arial" pitchFamily="34" charset="0"/>
                <a:cs typeface="Arial" pitchFamily="34" charset="0"/>
              </a:rPr>
              <a:t>There are 16 Occurrence Types</a:t>
            </a:r>
          </a:p>
          <a:p>
            <a:pPr>
              <a:lnSpc>
                <a:spcPct val="150000"/>
              </a:lnSpc>
              <a:buClr>
                <a:srgbClr val="FFC000"/>
              </a:buClr>
              <a:buFont typeface="Arial Black" pitchFamily="34" charset="0"/>
              <a:buChar char="&gt;"/>
            </a:pPr>
            <a:r>
              <a:rPr lang="en-AU" sz="1800">
                <a:latin typeface="Arial" pitchFamily="34" charset="0"/>
                <a:cs typeface="Arial" pitchFamily="34" charset="0"/>
              </a:rPr>
              <a:t>The Occurrence Types can be either a Category A, B or C</a:t>
            </a:r>
          </a:p>
          <a:p>
            <a:pPr>
              <a:lnSpc>
                <a:spcPct val="150000"/>
              </a:lnSpc>
              <a:buClr>
                <a:srgbClr val="FFC000"/>
              </a:buClr>
              <a:buFont typeface="Arial Black" pitchFamily="34" charset="0"/>
              <a:buChar char="&gt;"/>
            </a:pPr>
            <a:r>
              <a:rPr lang="en-AU" sz="1800">
                <a:latin typeface="Arial" pitchFamily="34" charset="0"/>
                <a:cs typeface="Arial" pitchFamily="34" charset="0"/>
              </a:rPr>
              <a:t>This is stipulated in </a:t>
            </a:r>
            <a:r>
              <a:rPr lang="en-AU" sz="1800" b="1">
                <a:latin typeface="Arial" pitchFamily="34" charset="0"/>
                <a:cs typeface="Arial" pitchFamily="34" charset="0"/>
              </a:rPr>
              <a:t>Schedule 1A </a:t>
            </a:r>
            <a:r>
              <a:rPr lang="en-AU" sz="1800">
                <a:latin typeface="Arial" pitchFamily="34" charset="0"/>
                <a:cs typeface="Arial" pitchFamily="34" charset="0"/>
              </a:rPr>
              <a:t>of the </a:t>
            </a:r>
            <a:r>
              <a:rPr lang="en-AU" sz="1800" i="1">
                <a:latin typeface="Arial" pitchFamily="34" charset="0"/>
                <a:cs typeface="Arial" pitchFamily="34" charset="0"/>
              </a:rPr>
              <a:t>Rail Safety National Law National Regulations 2012</a:t>
            </a:r>
          </a:p>
          <a:p>
            <a:pPr marL="0" indent="0">
              <a:buClr>
                <a:srgbClr val="FFC000"/>
              </a:buClr>
              <a:buNone/>
            </a:pPr>
            <a:endParaRPr lang="en-US" sz="1800">
              <a:latin typeface="Arial" pitchFamily="34" charset="0"/>
              <a:cs typeface="Arial" pitchFamily="34" charset="0"/>
            </a:endParaRPr>
          </a:p>
          <a:p>
            <a:pPr marL="711200" indent="-347663">
              <a:buClr>
                <a:srgbClr val="FFC000"/>
              </a:buClr>
              <a:buFont typeface="Arial Black" pitchFamily="34" charset="0"/>
              <a:buChar char="−"/>
            </a:pPr>
            <a:endParaRPr lang="en-US" sz="1800">
              <a:latin typeface="Arial" pitchFamily="34" charset="0"/>
              <a:cs typeface="Arial" pitchFamily="34" charset="0"/>
            </a:endParaRPr>
          </a:p>
        </p:txBody>
      </p:sp>
    </p:spTree>
    <p:extLst>
      <p:ext uri="{BB962C8B-B14F-4D97-AF65-F5344CB8AC3E}">
        <p14:creationId xmlns:p14="http://schemas.microsoft.com/office/powerpoint/2010/main" val="1420258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THE REGULATIONS – SCHEDULE 1A</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23</a:t>
            </a:fld>
            <a:endParaRPr lang="en-AU" sz="800" b="1">
              <a:solidFill>
                <a:srgbClr val="FCB215"/>
              </a:solidFill>
            </a:endParaRPr>
          </a:p>
        </p:txBody>
      </p:sp>
      <p:grpSp>
        <p:nvGrpSpPr>
          <p:cNvPr id="7" name="Group 6">
            <a:extLst>
              <a:ext uri="{FF2B5EF4-FFF2-40B4-BE49-F238E27FC236}">
                <a16:creationId xmlns:a16="http://schemas.microsoft.com/office/drawing/2014/main" id="{33CEF091-25CA-4E28-BC05-D778B47246EB}"/>
              </a:ext>
            </a:extLst>
          </p:cNvPr>
          <p:cNvGrpSpPr/>
          <p:nvPr/>
        </p:nvGrpSpPr>
        <p:grpSpPr>
          <a:xfrm>
            <a:off x="9371838" y="752086"/>
            <a:ext cx="2208583" cy="996153"/>
            <a:chOff x="0" y="11359"/>
            <a:chExt cx="7497161" cy="936000"/>
          </a:xfrm>
          <a:solidFill>
            <a:srgbClr val="FCB215"/>
          </a:solidFill>
        </p:grpSpPr>
        <p:sp>
          <p:nvSpPr>
            <p:cNvPr id="9" name="Rectangle: Rounded Corners 8">
              <a:extLst>
                <a:ext uri="{FF2B5EF4-FFF2-40B4-BE49-F238E27FC236}">
                  <a16:creationId xmlns:a16="http://schemas.microsoft.com/office/drawing/2014/main" id="{7DD6521B-0C2C-486C-B9C7-DFE97AFEC91C}"/>
                </a:ext>
              </a:extLst>
            </p:cNvPr>
            <p:cNvSpPr/>
            <p:nvPr/>
          </p:nvSpPr>
          <p:spPr>
            <a:xfrm>
              <a:off x="0" y="11359"/>
              <a:ext cx="7497161" cy="936000"/>
            </a:xfrm>
            <a:prstGeom prst="roundRect">
              <a:avLst/>
            </a:prstGeom>
            <a:solidFill>
              <a:srgbClr val="A7A9AC"/>
            </a:solidFill>
            <a:ln>
              <a:solidFill>
                <a:srgbClr val="A7A9A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BCCDF879-CFC3-4E39-8BA1-66A6970F2166}"/>
                </a:ext>
              </a:extLst>
            </p:cNvPr>
            <p:cNvSpPr txBox="1"/>
            <p:nvPr/>
          </p:nvSpPr>
          <p:spPr>
            <a:xfrm>
              <a:off x="148257" y="57051"/>
              <a:ext cx="7200643" cy="816803"/>
            </a:xfrm>
            <a:prstGeom prst="rect">
              <a:avLst/>
            </a:prstGeom>
            <a:solidFill>
              <a:srgbClr val="A7A9AC"/>
            </a:solidFill>
            <a:ln>
              <a:solidFill>
                <a:srgbClr val="A7A9AC"/>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FF0000"/>
                  </a:solidFill>
                </a:rPr>
                <a:t>CATEGORY A</a:t>
              </a:r>
            </a:p>
          </p:txBody>
        </p:sp>
      </p:grpSp>
      <p:grpSp>
        <p:nvGrpSpPr>
          <p:cNvPr id="12" name="Group 11">
            <a:extLst>
              <a:ext uri="{FF2B5EF4-FFF2-40B4-BE49-F238E27FC236}">
                <a16:creationId xmlns:a16="http://schemas.microsoft.com/office/drawing/2014/main" id="{5739B376-9D2A-4E28-867E-71539E9C99DC}"/>
              </a:ext>
            </a:extLst>
          </p:cNvPr>
          <p:cNvGrpSpPr/>
          <p:nvPr/>
        </p:nvGrpSpPr>
        <p:grpSpPr>
          <a:xfrm>
            <a:off x="9371838" y="2930881"/>
            <a:ext cx="2208583" cy="996153"/>
            <a:chOff x="0" y="11359"/>
            <a:chExt cx="7497161" cy="936000"/>
          </a:xfrm>
          <a:solidFill>
            <a:srgbClr val="FCB215"/>
          </a:solidFill>
        </p:grpSpPr>
        <p:sp>
          <p:nvSpPr>
            <p:cNvPr id="14" name="Rectangle: Rounded Corners 13">
              <a:extLst>
                <a:ext uri="{FF2B5EF4-FFF2-40B4-BE49-F238E27FC236}">
                  <a16:creationId xmlns:a16="http://schemas.microsoft.com/office/drawing/2014/main" id="{BFDAB2F6-19A3-44AE-9B8E-B7182AFCA39F}"/>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24ED68C5-C0C7-4960-AB73-E3EE14494DCB}"/>
                </a:ext>
              </a:extLst>
            </p:cNvPr>
            <p:cNvSpPr txBox="1"/>
            <p:nvPr/>
          </p:nvSpPr>
          <p:spPr>
            <a:xfrm>
              <a:off x="156767" y="57051"/>
              <a:ext cx="7059552" cy="798924"/>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CATEGORY B</a:t>
              </a:r>
            </a:p>
          </p:txBody>
        </p:sp>
      </p:grpSp>
      <p:grpSp>
        <p:nvGrpSpPr>
          <p:cNvPr id="16" name="Group 15">
            <a:extLst>
              <a:ext uri="{FF2B5EF4-FFF2-40B4-BE49-F238E27FC236}">
                <a16:creationId xmlns:a16="http://schemas.microsoft.com/office/drawing/2014/main" id="{8BF1E074-A6FC-42AE-A414-F4F3AFD15C38}"/>
              </a:ext>
            </a:extLst>
          </p:cNvPr>
          <p:cNvGrpSpPr/>
          <p:nvPr/>
        </p:nvGrpSpPr>
        <p:grpSpPr>
          <a:xfrm>
            <a:off x="9418185" y="5159182"/>
            <a:ext cx="2208583" cy="996153"/>
            <a:chOff x="0" y="11359"/>
            <a:chExt cx="7497161" cy="936000"/>
          </a:xfrm>
          <a:solidFill>
            <a:srgbClr val="FCB215"/>
          </a:solidFill>
        </p:grpSpPr>
        <p:sp>
          <p:nvSpPr>
            <p:cNvPr id="17" name="Rectangle: Rounded Corners 16">
              <a:extLst>
                <a:ext uri="{FF2B5EF4-FFF2-40B4-BE49-F238E27FC236}">
                  <a16:creationId xmlns:a16="http://schemas.microsoft.com/office/drawing/2014/main" id="{6B83F6EE-8770-4820-ADAA-2CCDF8CD0881}"/>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CB747543-CD17-4ED3-8400-6FBB5866CBE4}"/>
                </a:ext>
              </a:extLst>
            </p:cNvPr>
            <p:cNvSpPr txBox="1"/>
            <p:nvPr/>
          </p:nvSpPr>
          <p:spPr>
            <a:xfrm>
              <a:off x="210965" y="94702"/>
              <a:ext cx="7075228" cy="769312"/>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CATEGORY C</a:t>
              </a:r>
            </a:p>
          </p:txBody>
        </p:sp>
      </p:grpSp>
      <p:graphicFrame>
        <p:nvGraphicFramePr>
          <p:cNvPr id="4" name="Table 4">
            <a:extLst>
              <a:ext uri="{FF2B5EF4-FFF2-40B4-BE49-F238E27FC236}">
                <a16:creationId xmlns:a16="http://schemas.microsoft.com/office/drawing/2014/main" id="{46CA4218-F553-4948-B8F2-479CB6796D10}"/>
              </a:ext>
            </a:extLst>
          </p:cNvPr>
          <p:cNvGraphicFramePr>
            <a:graphicFrameLocks noGrp="1"/>
          </p:cNvGraphicFramePr>
          <p:nvPr>
            <p:extLst>
              <p:ext uri="{D42A27DB-BD31-4B8C-83A1-F6EECF244321}">
                <p14:modId xmlns:p14="http://schemas.microsoft.com/office/powerpoint/2010/main" val="1791951893"/>
              </p:ext>
            </p:extLst>
          </p:nvPr>
        </p:nvGraphicFramePr>
        <p:xfrm>
          <a:off x="816335" y="1746502"/>
          <a:ext cx="7687836" cy="4876800"/>
        </p:xfrm>
        <a:graphic>
          <a:graphicData uri="http://schemas.openxmlformats.org/drawingml/2006/table">
            <a:tbl>
              <a:tblPr firstRow="1" bandRow="1">
                <a:tableStyleId>{5C22544A-7EE6-4342-B048-85BDC9FD1C3A}</a:tableStyleId>
              </a:tblPr>
              <a:tblGrid>
                <a:gridCol w="1434296">
                  <a:extLst>
                    <a:ext uri="{9D8B030D-6E8A-4147-A177-3AD203B41FA5}">
                      <a16:colId xmlns:a16="http://schemas.microsoft.com/office/drawing/2014/main" val="3541620351"/>
                    </a:ext>
                  </a:extLst>
                </a:gridCol>
                <a:gridCol w="6253540">
                  <a:extLst>
                    <a:ext uri="{9D8B030D-6E8A-4147-A177-3AD203B41FA5}">
                      <a16:colId xmlns:a16="http://schemas.microsoft.com/office/drawing/2014/main" val="3605468329"/>
                    </a:ext>
                  </a:extLst>
                </a:gridCol>
              </a:tblGrid>
              <a:tr h="278926">
                <a:tc>
                  <a:txBody>
                    <a:bodyPr/>
                    <a:lstStyle/>
                    <a:p>
                      <a:pPr algn="ctr"/>
                      <a:r>
                        <a:rPr lang="en-GB" sz="1400"/>
                        <a:t>Clause</a:t>
                      </a:r>
                    </a:p>
                  </a:txBody>
                  <a:tcPr>
                    <a:solidFill>
                      <a:srgbClr val="FCB215"/>
                    </a:solidFill>
                  </a:tcPr>
                </a:tc>
                <a:tc>
                  <a:txBody>
                    <a:bodyPr/>
                    <a:lstStyle/>
                    <a:p>
                      <a:r>
                        <a:rPr lang="en-GB" sz="1400"/>
                        <a:t>Description</a:t>
                      </a:r>
                    </a:p>
                  </a:txBody>
                  <a:tcPr>
                    <a:solidFill>
                      <a:srgbClr val="FCB215"/>
                    </a:solidFill>
                  </a:tcPr>
                </a:tc>
                <a:extLst>
                  <a:ext uri="{0D108BD9-81ED-4DB2-BD59-A6C34878D82A}">
                    <a16:rowId xmlns:a16="http://schemas.microsoft.com/office/drawing/2014/main" val="864012172"/>
                  </a:ext>
                </a:extLst>
              </a:tr>
              <a:tr h="278926">
                <a:tc>
                  <a:txBody>
                    <a:bodyPr/>
                    <a:lstStyle/>
                    <a:p>
                      <a:pPr algn="ctr"/>
                      <a:r>
                        <a:rPr lang="en-GB" sz="1400"/>
                        <a:t>1</a:t>
                      </a:r>
                    </a:p>
                  </a:txBody>
                  <a:tcPr>
                    <a:solidFill>
                      <a:schemeClr val="bg1">
                        <a:lumMod val="85000"/>
                      </a:schemeClr>
                    </a:solidFill>
                  </a:tcPr>
                </a:tc>
                <a:tc>
                  <a:txBody>
                    <a:bodyPr/>
                    <a:lstStyle/>
                    <a:p>
                      <a:r>
                        <a:rPr lang="en-GB" sz="1400"/>
                        <a:t>Collisions and near hits </a:t>
                      </a:r>
                    </a:p>
                  </a:txBody>
                  <a:tcPr>
                    <a:solidFill>
                      <a:schemeClr val="bg1">
                        <a:lumMod val="85000"/>
                      </a:schemeClr>
                    </a:solidFill>
                  </a:tcPr>
                </a:tc>
                <a:extLst>
                  <a:ext uri="{0D108BD9-81ED-4DB2-BD59-A6C34878D82A}">
                    <a16:rowId xmlns:a16="http://schemas.microsoft.com/office/drawing/2014/main" val="1223981419"/>
                  </a:ext>
                </a:extLst>
              </a:tr>
              <a:tr h="278926">
                <a:tc>
                  <a:txBody>
                    <a:bodyPr/>
                    <a:lstStyle/>
                    <a:p>
                      <a:pPr algn="ctr"/>
                      <a:r>
                        <a:rPr lang="en-GB" sz="1400"/>
                        <a:t>2</a:t>
                      </a:r>
                    </a:p>
                  </a:txBody>
                  <a:tcPr>
                    <a:solidFill>
                      <a:schemeClr val="bg1">
                        <a:lumMod val="95000"/>
                      </a:schemeClr>
                    </a:solidFill>
                  </a:tcPr>
                </a:tc>
                <a:tc>
                  <a:txBody>
                    <a:bodyPr/>
                    <a:lstStyle/>
                    <a:p>
                      <a:r>
                        <a:rPr lang="en-GB" sz="1400"/>
                        <a:t>Derailment</a:t>
                      </a:r>
                    </a:p>
                  </a:txBody>
                  <a:tcPr>
                    <a:solidFill>
                      <a:schemeClr val="bg1">
                        <a:lumMod val="95000"/>
                      </a:schemeClr>
                    </a:solidFill>
                  </a:tcPr>
                </a:tc>
                <a:extLst>
                  <a:ext uri="{0D108BD9-81ED-4DB2-BD59-A6C34878D82A}">
                    <a16:rowId xmlns:a16="http://schemas.microsoft.com/office/drawing/2014/main" val="1027309599"/>
                  </a:ext>
                </a:extLst>
              </a:tr>
              <a:tr h="278926">
                <a:tc>
                  <a:txBody>
                    <a:bodyPr/>
                    <a:lstStyle/>
                    <a:p>
                      <a:pPr algn="ctr"/>
                      <a:r>
                        <a:rPr lang="en-GB" sz="1400"/>
                        <a:t>3</a:t>
                      </a:r>
                    </a:p>
                  </a:txBody>
                  <a:tcPr>
                    <a:solidFill>
                      <a:schemeClr val="bg1">
                        <a:lumMod val="85000"/>
                      </a:schemeClr>
                    </a:solidFill>
                  </a:tcPr>
                </a:tc>
                <a:tc>
                  <a:txBody>
                    <a:bodyPr/>
                    <a:lstStyle/>
                    <a:p>
                      <a:r>
                        <a:rPr lang="en-GB" sz="1400"/>
                        <a:t>Wrong Side Failure</a:t>
                      </a:r>
                    </a:p>
                  </a:txBody>
                  <a:tcPr>
                    <a:solidFill>
                      <a:schemeClr val="bg1">
                        <a:lumMod val="85000"/>
                      </a:schemeClr>
                    </a:solidFill>
                  </a:tcPr>
                </a:tc>
                <a:extLst>
                  <a:ext uri="{0D108BD9-81ED-4DB2-BD59-A6C34878D82A}">
                    <a16:rowId xmlns:a16="http://schemas.microsoft.com/office/drawing/2014/main" val="1151975773"/>
                  </a:ext>
                </a:extLst>
              </a:tr>
              <a:tr h="278926">
                <a:tc>
                  <a:txBody>
                    <a:bodyPr/>
                    <a:lstStyle/>
                    <a:p>
                      <a:pPr algn="ctr"/>
                      <a:r>
                        <a:rPr lang="en-GB" sz="1400"/>
                        <a:t>4</a:t>
                      </a:r>
                    </a:p>
                  </a:txBody>
                  <a:tcPr>
                    <a:solidFill>
                      <a:schemeClr val="bg1">
                        <a:lumMod val="95000"/>
                      </a:schemeClr>
                    </a:solidFill>
                  </a:tcPr>
                </a:tc>
                <a:tc>
                  <a:txBody>
                    <a:bodyPr/>
                    <a:lstStyle/>
                    <a:p>
                      <a:r>
                        <a:rPr lang="en-GB" sz="1400"/>
                        <a:t>Proceed Authority Exceeded</a:t>
                      </a:r>
                    </a:p>
                  </a:txBody>
                  <a:tcPr>
                    <a:solidFill>
                      <a:schemeClr val="bg1">
                        <a:lumMod val="95000"/>
                      </a:schemeClr>
                    </a:solidFill>
                  </a:tcPr>
                </a:tc>
                <a:extLst>
                  <a:ext uri="{0D108BD9-81ED-4DB2-BD59-A6C34878D82A}">
                    <a16:rowId xmlns:a16="http://schemas.microsoft.com/office/drawing/2014/main" val="1721750064"/>
                  </a:ext>
                </a:extLst>
              </a:tr>
              <a:tr h="278926">
                <a:tc>
                  <a:txBody>
                    <a:bodyPr/>
                    <a:lstStyle/>
                    <a:p>
                      <a:pPr algn="ctr"/>
                      <a:r>
                        <a:rPr lang="en-GB" sz="1400"/>
                        <a:t>5</a:t>
                      </a:r>
                    </a:p>
                  </a:txBody>
                  <a:tcPr>
                    <a:solidFill>
                      <a:schemeClr val="bg1">
                        <a:lumMod val="85000"/>
                      </a:schemeClr>
                    </a:solidFill>
                  </a:tcPr>
                </a:tc>
                <a:tc>
                  <a:txBody>
                    <a:bodyPr/>
                    <a:lstStyle/>
                    <a:p>
                      <a:r>
                        <a:rPr lang="en-GB" sz="1400"/>
                        <a:t>Rolling Stock Runaway</a:t>
                      </a:r>
                    </a:p>
                  </a:txBody>
                  <a:tcPr>
                    <a:solidFill>
                      <a:schemeClr val="bg1">
                        <a:lumMod val="85000"/>
                      </a:schemeClr>
                    </a:solidFill>
                  </a:tcPr>
                </a:tc>
                <a:extLst>
                  <a:ext uri="{0D108BD9-81ED-4DB2-BD59-A6C34878D82A}">
                    <a16:rowId xmlns:a16="http://schemas.microsoft.com/office/drawing/2014/main" val="3221893320"/>
                  </a:ext>
                </a:extLst>
              </a:tr>
              <a:tr h="278926">
                <a:tc>
                  <a:txBody>
                    <a:bodyPr/>
                    <a:lstStyle/>
                    <a:p>
                      <a:pPr algn="ctr"/>
                      <a:r>
                        <a:rPr lang="en-GB" sz="1400"/>
                        <a:t>6</a:t>
                      </a:r>
                    </a:p>
                  </a:txBody>
                  <a:tcPr>
                    <a:solidFill>
                      <a:schemeClr val="bg1">
                        <a:lumMod val="95000"/>
                      </a:schemeClr>
                    </a:solidFill>
                  </a:tcPr>
                </a:tc>
                <a:tc>
                  <a:txBody>
                    <a:bodyPr/>
                    <a:lstStyle/>
                    <a:p>
                      <a:r>
                        <a:rPr lang="en-AU" sz="1400"/>
                        <a:t>Fire, Explosion or Dangerous Goods Spill</a:t>
                      </a:r>
                    </a:p>
                  </a:txBody>
                  <a:tcPr>
                    <a:solidFill>
                      <a:schemeClr val="bg1">
                        <a:lumMod val="95000"/>
                      </a:schemeClr>
                    </a:solidFill>
                  </a:tcPr>
                </a:tc>
                <a:extLst>
                  <a:ext uri="{0D108BD9-81ED-4DB2-BD59-A6C34878D82A}">
                    <a16:rowId xmlns:a16="http://schemas.microsoft.com/office/drawing/2014/main" val="2229160416"/>
                  </a:ext>
                </a:extLst>
              </a:tr>
              <a:tr h="285899">
                <a:tc>
                  <a:txBody>
                    <a:bodyPr/>
                    <a:lstStyle/>
                    <a:p>
                      <a:pPr algn="ctr"/>
                      <a:r>
                        <a:rPr lang="en-GB" sz="1400"/>
                        <a:t>7</a:t>
                      </a:r>
                    </a:p>
                  </a:txBody>
                  <a:tcPr>
                    <a:solidFill>
                      <a:schemeClr val="bg1">
                        <a:lumMod val="85000"/>
                      </a:schemeClr>
                    </a:solidFill>
                  </a:tcPr>
                </a:tc>
                <a:tc>
                  <a:txBody>
                    <a:bodyPr/>
                    <a:lstStyle/>
                    <a:p>
                      <a:r>
                        <a:rPr lang="en-GB" sz="1400"/>
                        <a:t>Breach of Network Rules or Procedures</a:t>
                      </a:r>
                    </a:p>
                  </a:txBody>
                  <a:tcPr>
                    <a:solidFill>
                      <a:schemeClr val="bg1">
                        <a:lumMod val="85000"/>
                      </a:schemeClr>
                    </a:solidFill>
                  </a:tcPr>
                </a:tc>
                <a:extLst>
                  <a:ext uri="{0D108BD9-81ED-4DB2-BD59-A6C34878D82A}">
                    <a16:rowId xmlns:a16="http://schemas.microsoft.com/office/drawing/2014/main" val="3262480296"/>
                  </a:ext>
                </a:extLst>
              </a:tr>
              <a:tr h="278926">
                <a:tc>
                  <a:txBody>
                    <a:bodyPr/>
                    <a:lstStyle/>
                    <a:p>
                      <a:pPr lvl="0" algn="ctr">
                        <a:buNone/>
                      </a:pPr>
                      <a:r>
                        <a:rPr lang="en-GB" sz="1400"/>
                        <a:t>8</a:t>
                      </a:r>
                    </a:p>
                  </a:txBody>
                  <a:tcPr>
                    <a:solidFill>
                      <a:schemeClr val="bg1">
                        <a:lumMod val="95000"/>
                      </a:schemeClr>
                    </a:solidFill>
                  </a:tcPr>
                </a:tc>
                <a:tc>
                  <a:txBody>
                    <a:bodyPr/>
                    <a:lstStyle/>
                    <a:p>
                      <a:pPr lvl="0">
                        <a:buNone/>
                      </a:pPr>
                      <a:r>
                        <a:rPr lang="en-GB" sz="1400"/>
                        <a:t>Load Irregularity </a:t>
                      </a:r>
                    </a:p>
                  </a:txBody>
                  <a:tcPr>
                    <a:solidFill>
                      <a:schemeClr val="bg1">
                        <a:lumMod val="95000"/>
                      </a:schemeClr>
                    </a:solidFill>
                  </a:tcPr>
                </a:tc>
                <a:extLst>
                  <a:ext uri="{0D108BD9-81ED-4DB2-BD59-A6C34878D82A}">
                    <a16:rowId xmlns:a16="http://schemas.microsoft.com/office/drawing/2014/main" val="182673252"/>
                  </a:ext>
                </a:extLst>
              </a:tr>
              <a:tr h="278926">
                <a:tc>
                  <a:txBody>
                    <a:bodyPr/>
                    <a:lstStyle/>
                    <a:p>
                      <a:pPr lvl="0" algn="ctr">
                        <a:buNone/>
                      </a:pPr>
                      <a:r>
                        <a:rPr lang="en-GB" sz="1400"/>
                        <a:t>9</a:t>
                      </a:r>
                    </a:p>
                  </a:txBody>
                  <a:tcPr>
                    <a:solidFill>
                      <a:schemeClr val="bg1">
                        <a:lumMod val="85000"/>
                      </a:schemeClr>
                    </a:solidFill>
                  </a:tcPr>
                </a:tc>
                <a:tc>
                  <a:txBody>
                    <a:bodyPr/>
                    <a:lstStyle/>
                    <a:p>
                      <a:pPr lvl="0">
                        <a:buNone/>
                      </a:pPr>
                      <a:r>
                        <a:rPr lang="en-GB" sz="1400"/>
                        <a:t>Rolling Stock Irregularity (including Monitoring Systems)</a:t>
                      </a:r>
                    </a:p>
                  </a:txBody>
                  <a:tcPr>
                    <a:solidFill>
                      <a:schemeClr val="bg1">
                        <a:lumMod val="85000"/>
                      </a:schemeClr>
                    </a:solidFill>
                  </a:tcPr>
                </a:tc>
                <a:extLst>
                  <a:ext uri="{0D108BD9-81ED-4DB2-BD59-A6C34878D82A}">
                    <a16:rowId xmlns:a16="http://schemas.microsoft.com/office/drawing/2014/main" val="2460886052"/>
                  </a:ext>
                </a:extLst>
              </a:tr>
              <a:tr h="278926">
                <a:tc>
                  <a:txBody>
                    <a:bodyPr/>
                    <a:lstStyle/>
                    <a:p>
                      <a:pPr lvl="0" algn="ctr">
                        <a:buNone/>
                      </a:pPr>
                      <a:r>
                        <a:rPr lang="en-GB" sz="1400" strike="noStrike" baseline="0"/>
                        <a:t>10</a:t>
                      </a:r>
                    </a:p>
                  </a:txBody>
                  <a:tcPr>
                    <a:solidFill>
                      <a:schemeClr val="bg1">
                        <a:lumMod val="95000"/>
                      </a:schemeClr>
                    </a:solidFill>
                  </a:tcPr>
                </a:tc>
                <a:tc>
                  <a:txBody>
                    <a:bodyPr/>
                    <a:lstStyle/>
                    <a:p>
                      <a:pPr lvl="0">
                        <a:buNone/>
                      </a:pPr>
                      <a:r>
                        <a:rPr lang="en-GB" sz="1400"/>
                        <a:t>Track Irregularity</a:t>
                      </a:r>
                    </a:p>
                  </a:txBody>
                  <a:tcPr>
                    <a:solidFill>
                      <a:schemeClr val="bg1">
                        <a:lumMod val="95000"/>
                      </a:schemeClr>
                    </a:solidFill>
                  </a:tcPr>
                </a:tc>
                <a:extLst>
                  <a:ext uri="{0D108BD9-81ED-4DB2-BD59-A6C34878D82A}">
                    <a16:rowId xmlns:a16="http://schemas.microsoft.com/office/drawing/2014/main" val="2036036817"/>
                  </a:ext>
                </a:extLst>
              </a:tr>
              <a:tr h="278926">
                <a:tc>
                  <a:txBody>
                    <a:bodyPr/>
                    <a:lstStyle/>
                    <a:p>
                      <a:pPr lvl="0" algn="ctr">
                        <a:buNone/>
                      </a:pPr>
                      <a:r>
                        <a:rPr lang="en-GB" sz="1400"/>
                        <a:t>11</a:t>
                      </a:r>
                    </a:p>
                  </a:txBody>
                  <a:tcPr>
                    <a:solidFill>
                      <a:schemeClr val="bg1">
                        <a:lumMod val="85000"/>
                      </a:schemeClr>
                    </a:solidFill>
                  </a:tcPr>
                </a:tc>
                <a:tc>
                  <a:txBody>
                    <a:bodyPr/>
                    <a:lstStyle/>
                    <a:p>
                      <a:pPr lvl="0">
                        <a:buNone/>
                      </a:pPr>
                      <a:r>
                        <a:rPr lang="en-GB" sz="1400"/>
                        <a:t>Civil Infrastructure Irregularity</a:t>
                      </a:r>
                    </a:p>
                  </a:txBody>
                  <a:tcPr>
                    <a:solidFill>
                      <a:schemeClr val="bg1">
                        <a:lumMod val="85000"/>
                      </a:schemeClr>
                    </a:solidFill>
                  </a:tcPr>
                </a:tc>
                <a:extLst>
                  <a:ext uri="{0D108BD9-81ED-4DB2-BD59-A6C34878D82A}">
                    <a16:rowId xmlns:a16="http://schemas.microsoft.com/office/drawing/2014/main" val="3068814054"/>
                  </a:ext>
                </a:extLst>
              </a:tr>
              <a:tr h="278926">
                <a:tc>
                  <a:txBody>
                    <a:bodyPr/>
                    <a:lstStyle/>
                    <a:p>
                      <a:pPr lvl="0" algn="ctr">
                        <a:buNone/>
                      </a:pPr>
                      <a:r>
                        <a:rPr lang="en-GB" sz="1400"/>
                        <a:t>12</a:t>
                      </a:r>
                    </a:p>
                  </a:txBody>
                  <a:tcPr>
                    <a:solidFill>
                      <a:schemeClr val="bg1">
                        <a:lumMod val="95000"/>
                      </a:schemeClr>
                    </a:solidFill>
                  </a:tcPr>
                </a:tc>
                <a:tc>
                  <a:txBody>
                    <a:bodyPr/>
                    <a:lstStyle/>
                    <a:p>
                      <a:pPr lvl="0">
                        <a:buNone/>
                      </a:pPr>
                      <a:r>
                        <a:rPr lang="en-GB" sz="1400"/>
                        <a:t>Electrical Traction Irregularity </a:t>
                      </a:r>
                    </a:p>
                  </a:txBody>
                  <a:tcPr>
                    <a:solidFill>
                      <a:schemeClr val="bg1">
                        <a:lumMod val="95000"/>
                      </a:schemeClr>
                    </a:solidFill>
                  </a:tcPr>
                </a:tc>
                <a:extLst>
                  <a:ext uri="{0D108BD9-81ED-4DB2-BD59-A6C34878D82A}">
                    <a16:rowId xmlns:a16="http://schemas.microsoft.com/office/drawing/2014/main" val="4194773220"/>
                  </a:ext>
                </a:extLst>
              </a:tr>
              <a:tr h="278926">
                <a:tc>
                  <a:txBody>
                    <a:bodyPr/>
                    <a:lstStyle/>
                    <a:p>
                      <a:pPr lvl="0" algn="ctr">
                        <a:buNone/>
                      </a:pPr>
                      <a:r>
                        <a:rPr lang="en-GB" sz="1400"/>
                        <a:t>13</a:t>
                      </a:r>
                    </a:p>
                  </a:txBody>
                  <a:tcPr>
                    <a:solidFill>
                      <a:schemeClr val="bg1">
                        <a:lumMod val="85000"/>
                      </a:schemeClr>
                    </a:solidFill>
                  </a:tcPr>
                </a:tc>
                <a:tc>
                  <a:txBody>
                    <a:bodyPr/>
                    <a:lstStyle/>
                    <a:p>
                      <a:pPr lvl="0">
                        <a:buNone/>
                      </a:pPr>
                      <a:r>
                        <a:rPr lang="en-GB" sz="1400"/>
                        <a:t>Incidents at Person and Train Interfaces</a:t>
                      </a:r>
                    </a:p>
                  </a:txBody>
                  <a:tcPr>
                    <a:solidFill>
                      <a:schemeClr val="bg1">
                        <a:lumMod val="85000"/>
                      </a:schemeClr>
                    </a:solidFill>
                  </a:tcPr>
                </a:tc>
                <a:extLst>
                  <a:ext uri="{0D108BD9-81ED-4DB2-BD59-A6C34878D82A}">
                    <a16:rowId xmlns:a16="http://schemas.microsoft.com/office/drawing/2014/main" val="1719310746"/>
                  </a:ext>
                </a:extLst>
              </a:tr>
              <a:tr h="278926">
                <a:tc>
                  <a:txBody>
                    <a:bodyPr/>
                    <a:lstStyle/>
                    <a:p>
                      <a:pPr lvl="0" algn="ctr">
                        <a:buNone/>
                      </a:pPr>
                      <a:r>
                        <a:rPr lang="en-GB" sz="1400"/>
                        <a:t>14</a:t>
                      </a:r>
                    </a:p>
                  </a:txBody>
                  <a:tcPr>
                    <a:solidFill>
                      <a:schemeClr val="bg1">
                        <a:lumMod val="95000"/>
                      </a:schemeClr>
                    </a:solidFill>
                  </a:tcPr>
                </a:tc>
                <a:tc>
                  <a:txBody>
                    <a:bodyPr/>
                    <a:lstStyle/>
                    <a:p>
                      <a:pPr lvl="0">
                        <a:buNone/>
                      </a:pPr>
                      <a:r>
                        <a:rPr lang="en-AU" sz="1400"/>
                        <a:t>Other incidents or accidents involving serious injury or fatality</a:t>
                      </a:r>
                      <a:endParaRPr lang="en-GB" sz="1400"/>
                    </a:p>
                  </a:txBody>
                  <a:tcPr>
                    <a:solidFill>
                      <a:schemeClr val="bg1">
                        <a:lumMod val="95000"/>
                      </a:schemeClr>
                    </a:solidFill>
                  </a:tcPr>
                </a:tc>
                <a:extLst>
                  <a:ext uri="{0D108BD9-81ED-4DB2-BD59-A6C34878D82A}">
                    <a16:rowId xmlns:a16="http://schemas.microsoft.com/office/drawing/2014/main" val="146959917"/>
                  </a:ext>
                </a:extLst>
              </a:tr>
              <a:tr h="278926">
                <a:tc>
                  <a:txBody>
                    <a:bodyPr/>
                    <a:lstStyle/>
                    <a:p>
                      <a:pPr lvl="0" algn="ctr">
                        <a:buNone/>
                      </a:pPr>
                      <a:r>
                        <a:rPr lang="en-GB" sz="1400"/>
                        <a:t>15</a:t>
                      </a:r>
                    </a:p>
                  </a:txBody>
                  <a:tcPr>
                    <a:solidFill>
                      <a:schemeClr val="bg1">
                        <a:lumMod val="85000"/>
                      </a:schemeClr>
                    </a:solidFill>
                  </a:tcPr>
                </a:tc>
                <a:tc>
                  <a:txBody>
                    <a:bodyPr/>
                    <a:lstStyle/>
                    <a:p>
                      <a:pPr lvl="0">
                        <a:buNone/>
                      </a:pPr>
                      <a:r>
                        <a:rPr lang="en-AU" sz="1400"/>
                        <a:t>Other incidents or accidents directly threatening rail safety</a:t>
                      </a:r>
                      <a:endParaRPr lang="en-GB" sz="1400"/>
                    </a:p>
                  </a:txBody>
                  <a:tcPr>
                    <a:solidFill>
                      <a:schemeClr val="bg1">
                        <a:lumMod val="85000"/>
                      </a:schemeClr>
                    </a:solidFill>
                  </a:tcPr>
                </a:tc>
                <a:extLst>
                  <a:ext uri="{0D108BD9-81ED-4DB2-BD59-A6C34878D82A}">
                    <a16:rowId xmlns:a16="http://schemas.microsoft.com/office/drawing/2014/main" val="89352000"/>
                  </a:ext>
                </a:extLst>
              </a:tr>
            </a:tbl>
          </a:graphicData>
        </a:graphic>
      </p:graphicFrame>
      <p:pic>
        <p:nvPicPr>
          <p:cNvPr id="2" name="Graphic 2" descr="Badge Question Mark with solid fill">
            <a:extLst>
              <a:ext uri="{FF2B5EF4-FFF2-40B4-BE49-F238E27FC236}">
                <a16:creationId xmlns:a16="http://schemas.microsoft.com/office/drawing/2014/main" id="{EE874E44-A2F9-45C4-9585-250CEC754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4014" y="1901372"/>
            <a:ext cx="914400" cy="914400"/>
          </a:xfrm>
          <a:prstGeom prst="rect">
            <a:avLst/>
          </a:prstGeom>
        </p:spPr>
      </p:pic>
      <p:pic>
        <p:nvPicPr>
          <p:cNvPr id="19" name="Graphic 2" descr="Badge Question Mark with solid fill">
            <a:extLst>
              <a:ext uri="{FF2B5EF4-FFF2-40B4-BE49-F238E27FC236}">
                <a16:creationId xmlns:a16="http://schemas.microsoft.com/office/drawing/2014/main" id="{CF4BDE0F-D714-4560-A85B-E26C7CEB51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1942" y="4132942"/>
            <a:ext cx="914400" cy="914400"/>
          </a:xfrm>
          <a:prstGeom prst="rect">
            <a:avLst/>
          </a:prstGeom>
        </p:spPr>
      </p:pic>
      <p:sp>
        <p:nvSpPr>
          <p:cNvPr id="3" name="TextBox 2">
            <a:extLst>
              <a:ext uri="{FF2B5EF4-FFF2-40B4-BE49-F238E27FC236}">
                <a16:creationId xmlns:a16="http://schemas.microsoft.com/office/drawing/2014/main" id="{AF4020FD-8C30-4B0A-A2BE-C6874ABF8093}"/>
              </a:ext>
            </a:extLst>
          </p:cNvPr>
          <p:cNvSpPr txBox="1"/>
          <p:nvPr/>
        </p:nvSpPr>
        <p:spPr>
          <a:xfrm>
            <a:off x="611579" y="1300678"/>
            <a:ext cx="6546603" cy="369332"/>
          </a:xfrm>
          <a:prstGeom prst="rect">
            <a:avLst/>
          </a:prstGeom>
          <a:noFill/>
        </p:spPr>
        <p:txBody>
          <a:bodyPr wrap="square" rtlCol="0">
            <a:spAutoFit/>
          </a:bodyPr>
          <a:lstStyle/>
          <a:p>
            <a:r>
              <a:rPr lang="en-AU"/>
              <a:t>Immediately reportable occurrences; data submission within 7 days </a:t>
            </a:r>
          </a:p>
        </p:txBody>
      </p:sp>
      <p:pic>
        <p:nvPicPr>
          <p:cNvPr id="6" name="Graphic 5" descr="Warning with solid fill">
            <a:extLst>
              <a:ext uri="{FF2B5EF4-FFF2-40B4-BE49-F238E27FC236}">
                <a16:creationId xmlns:a16="http://schemas.microsoft.com/office/drawing/2014/main" id="{4B4A4DFC-D694-41D0-90A0-CB7D011452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0776" y="1235362"/>
            <a:ext cx="457200" cy="457200"/>
          </a:xfrm>
          <a:prstGeom prst="rect">
            <a:avLst/>
          </a:prstGeom>
        </p:spPr>
      </p:pic>
    </p:spTree>
    <p:extLst>
      <p:ext uri="{BB962C8B-B14F-4D97-AF65-F5344CB8AC3E}">
        <p14:creationId xmlns:p14="http://schemas.microsoft.com/office/powerpoint/2010/main" val="3617717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Drug &amp; Alcohol Testing</a:t>
            </a: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24</a:t>
            </a:fld>
            <a:endParaRPr lang="en-AU" sz="800" b="1">
              <a:solidFill>
                <a:srgbClr val="FCB215"/>
              </a:solidFill>
            </a:endParaRPr>
          </a:p>
        </p:txBody>
      </p:sp>
      <p:sp>
        <p:nvSpPr>
          <p:cNvPr id="6" name="Text Placeholder 9">
            <a:extLst>
              <a:ext uri="{FF2B5EF4-FFF2-40B4-BE49-F238E27FC236}">
                <a16:creationId xmlns:a16="http://schemas.microsoft.com/office/drawing/2014/main" id="{DC28D13C-3003-4D53-AC68-4B901593996E}"/>
              </a:ext>
            </a:extLst>
          </p:cNvPr>
          <p:cNvSpPr txBox="1">
            <a:spLocks/>
          </p:cNvSpPr>
          <p:nvPr/>
        </p:nvSpPr>
        <p:spPr>
          <a:xfrm>
            <a:off x="551384" y="1340768"/>
            <a:ext cx="6124720" cy="4608512"/>
          </a:xfrm>
          <a:prstGeom prst="rect">
            <a:avLst/>
          </a:prstGeom>
        </p:spPr>
        <p:txBody>
          <a:bodyPr vert="horz" lIns="91440" tIns="45720" rIns="91440" bIns="45720" rtlCol="0">
            <a:normAutofit fontScale="92500" lnSpcReduction="1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Clr>
                <a:srgbClr val="FFC000"/>
              </a:buClr>
              <a:buNone/>
            </a:pPr>
            <a:r>
              <a:rPr lang="en-AU" sz="1800">
                <a:latin typeface="Arial" pitchFamily="34" charset="0"/>
                <a:cs typeface="Arial" pitchFamily="34" charset="0"/>
              </a:rPr>
              <a:t>There are notifiable occurrences which have the additional requirements for drug and alcohol testing of rail safety workers involved (or reasonably suspected to have been involved) in the incident.</a:t>
            </a:r>
          </a:p>
          <a:p>
            <a:pPr marL="0" indent="0">
              <a:buClr>
                <a:srgbClr val="FFC000"/>
              </a:buClr>
              <a:buNone/>
            </a:pPr>
            <a:endParaRPr lang="en-AU" sz="1800">
              <a:latin typeface="Arial" pitchFamily="34" charset="0"/>
              <a:cs typeface="Arial" pitchFamily="34" charset="0"/>
            </a:endParaRPr>
          </a:p>
          <a:p>
            <a:pPr marL="0" indent="0">
              <a:buClr>
                <a:srgbClr val="FFC000"/>
              </a:buClr>
              <a:buNone/>
            </a:pPr>
            <a:r>
              <a:rPr lang="en-AU" sz="1800">
                <a:latin typeface="Arial" pitchFamily="34" charset="0"/>
                <a:cs typeface="Arial" pitchFamily="34" charset="0"/>
              </a:rPr>
              <a:t>Category A’s that require Drug and Alcohol testing include:</a:t>
            </a:r>
            <a:endParaRPr lang="en-US" sz="1800">
              <a:latin typeface="Arial" pitchFamily="34" charset="0"/>
              <a:cs typeface="Arial" pitchFamily="34" charset="0"/>
            </a:endParaRPr>
          </a:p>
          <a:p>
            <a:pPr>
              <a:lnSpc>
                <a:spcPct val="150000"/>
              </a:lnSpc>
              <a:buClr>
                <a:srgbClr val="FFC000"/>
              </a:buClr>
              <a:buFont typeface="Arial Black" pitchFamily="34" charset="0"/>
              <a:buChar char="&gt;"/>
            </a:pPr>
            <a:r>
              <a:rPr lang="en-US" sz="1800">
                <a:latin typeface="Arial" pitchFamily="34" charset="0"/>
                <a:cs typeface="Arial" pitchFamily="34" charset="0"/>
              </a:rPr>
              <a:t>Occurrence Type 1: Collision (excluding self harm)</a:t>
            </a:r>
          </a:p>
          <a:p>
            <a:pPr>
              <a:lnSpc>
                <a:spcPct val="150000"/>
              </a:lnSpc>
              <a:buClr>
                <a:srgbClr val="FFC000"/>
              </a:buClr>
              <a:buFont typeface="Arial Black" pitchFamily="34" charset="0"/>
              <a:buChar char="&gt;"/>
            </a:pPr>
            <a:r>
              <a:rPr lang="en-US" sz="1800">
                <a:latin typeface="Arial" pitchFamily="34" charset="0"/>
                <a:cs typeface="Arial" pitchFamily="34" charset="0"/>
              </a:rPr>
              <a:t>Occurrence Type 2: Derailment</a:t>
            </a:r>
          </a:p>
          <a:p>
            <a:pPr>
              <a:lnSpc>
                <a:spcPct val="150000"/>
              </a:lnSpc>
              <a:buClr>
                <a:srgbClr val="FFC000"/>
              </a:buClr>
              <a:buFont typeface="Arial Black" pitchFamily="34" charset="0"/>
              <a:buChar char="&gt;"/>
            </a:pPr>
            <a:r>
              <a:rPr lang="en-US" sz="1800">
                <a:latin typeface="Arial" pitchFamily="34" charset="0"/>
                <a:cs typeface="Arial" pitchFamily="34" charset="0"/>
              </a:rPr>
              <a:t>Occurrence Type 4: Proceed Authority Exceeded </a:t>
            </a:r>
          </a:p>
          <a:p>
            <a:pPr>
              <a:lnSpc>
                <a:spcPct val="150000"/>
              </a:lnSpc>
              <a:buClr>
                <a:srgbClr val="FFC000"/>
              </a:buClr>
              <a:buFont typeface="Arial Black" pitchFamily="34" charset="0"/>
              <a:buChar char="&gt;"/>
            </a:pPr>
            <a:r>
              <a:rPr lang="en-US" sz="1800">
                <a:latin typeface="Arial" pitchFamily="34" charset="0"/>
                <a:cs typeface="Arial" pitchFamily="34" charset="0"/>
              </a:rPr>
              <a:t>Occurrence Type 5: Runaway </a:t>
            </a:r>
          </a:p>
          <a:p>
            <a:pPr>
              <a:lnSpc>
                <a:spcPct val="150000"/>
              </a:lnSpc>
              <a:buClr>
                <a:srgbClr val="FFC000"/>
              </a:buClr>
              <a:buFont typeface="Arial Black" pitchFamily="34" charset="0"/>
              <a:buChar char="&gt;"/>
            </a:pPr>
            <a:r>
              <a:rPr lang="en-US" sz="1800">
                <a:latin typeface="Arial" pitchFamily="34" charset="0"/>
                <a:cs typeface="Arial" pitchFamily="34" charset="0"/>
              </a:rPr>
              <a:t>Occurrence Type 7: Network Rule or Procedure Breach</a:t>
            </a:r>
          </a:p>
          <a:p>
            <a:pPr>
              <a:lnSpc>
                <a:spcPct val="150000"/>
              </a:lnSpc>
              <a:buClr>
                <a:srgbClr val="FFC000"/>
              </a:buClr>
              <a:buFont typeface="Arial Black" pitchFamily="34" charset="0"/>
              <a:buChar char="&gt;"/>
            </a:pPr>
            <a:r>
              <a:rPr lang="en-US" sz="1800">
                <a:latin typeface="Arial" pitchFamily="34" charset="0"/>
                <a:cs typeface="Arial" pitchFamily="34" charset="0"/>
              </a:rPr>
              <a:t>Occurrence Type 14: Person / Train Interface</a:t>
            </a:r>
          </a:p>
          <a:p>
            <a:pPr marL="0" indent="0">
              <a:lnSpc>
                <a:spcPct val="150000"/>
              </a:lnSpc>
              <a:buClr>
                <a:srgbClr val="FFC000"/>
              </a:buClr>
              <a:buNone/>
            </a:pPr>
            <a:r>
              <a:rPr lang="en-US" sz="1300">
                <a:latin typeface="Arial" pitchFamily="34" charset="0"/>
                <a:cs typeface="Arial" pitchFamily="34" charset="0"/>
              </a:rPr>
              <a:t>*Note: This may be different in some States</a:t>
            </a: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663">
              <a:buClr>
                <a:srgbClr val="FFC000"/>
              </a:buClr>
              <a:buFont typeface="Arial Black" pitchFamily="34" charset="0"/>
              <a:buChar char="−"/>
            </a:pPr>
            <a:endParaRPr lang="en-US" sz="1800">
              <a:latin typeface="Arial" pitchFamily="34" charset="0"/>
              <a:cs typeface="Arial" pitchFamily="34" charset="0"/>
            </a:endParaRPr>
          </a:p>
        </p:txBody>
      </p:sp>
      <p:pic>
        <p:nvPicPr>
          <p:cNvPr id="9" name="Picture 8" descr="Pipette diffusing dyes in flasks">
            <a:extLst>
              <a:ext uri="{FF2B5EF4-FFF2-40B4-BE49-F238E27FC236}">
                <a16:creationId xmlns:a16="http://schemas.microsoft.com/office/drawing/2014/main" id="{327BC473-959F-4BF0-A982-776D13705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345" y="2120291"/>
            <a:ext cx="4653655" cy="2908826"/>
          </a:xfrm>
          <a:prstGeom prst="rect">
            <a:avLst/>
          </a:prstGeom>
        </p:spPr>
      </p:pic>
    </p:spTree>
    <p:extLst>
      <p:ext uri="{BB962C8B-B14F-4D97-AF65-F5344CB8AC3E}">
        <p14:creationId xmlns:p14="http://schemas.microsoft.com/office/powerpoint/2010/main" val="1228465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THE REGULATIONS – SCHEDULE 1A</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25</a:t>
            </a:fld>
            <a:endParaRPr lang="en-AU" sz="800" b="1">
              <a:solidFill>
                <a:srgbClr val="FCB215"/>
              </a:solidFill>
            </a:endParaRPr>
          </a:p>
        </p:txBody>
      </p:sp>
      <p:grpSp>
        <p:nvGrpSpPr>
          <p:cNvPr id="7" name="Group 6">
            <a:extLst>
              <a:ext uri="{FF2B5EF4-FFF2-40B4-BE49-F238E27FC236}">
                <a16:creationId xmlns:a16="http://schemas.microsoft.com/office/drawing/2014/main" id="{33CEF091-25CA-4E28-BC05-D778B47246EB}"/>
              </a:ext>
            </a:extLst>
          </p:cNvPr>
          <p:cNvGrpSpPr/>
          <p:nvPr/>
        </p:nvGrpSpPr>
        <p:grpSpPr>
          <a:xfrm>
            <a:off x="9277000" y="698425"/>
            <a:ext cx="2208583" cy="996153"/>
            <a:chOff x="0" y="11359"/>
            <a:chExt cx="7497161" cy="936000"/>
          </a:xfrm>
          <a:solidFill>
            <a:srgbClr val="FCB215"/>
          </a:solidFill>
        </p:grpSpPr>
        <p:sp>
          <p:nvSpPr>
            <p:cNvPr id="9" name="Rectangle: Rounded Corners 8">
              <a:extLst>
                <a:ext uri="{FF2B5EF4-FFF2-40B4-BE49-F238E27FC236}">
                  <a16:creationId xmlns:a16="http://schemas.microsoft.com/office/drawing/2014/main" id="{7DD6521B-0C2C-486C-B9C7-DFE97AFEC91C}"/>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BCCDF879-CFC3-4E39-8BA1-66A6970F2166}"/>
                </a:ext>
              </a:extLst>
            </p:cNvPr>
            <p:cNvSpPr txBox="1"/>
            <p:nvPr/>
          </p:nvSpPr>
          <p:spPr>
            <a:xfrm>
              <a:off x="148257" y="57051"/>
              <a:ext cx="7200643" cy="816803"/>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CATEGORY A</a:t>
              </a:r>
            </a:p>
          </p:txBody>
        </p:sp>
      </p:grpSp>
      <p:grpSp>
        <p:nvGrpSpPr>
          <p:cNvPr id="12" name="Group 11">
            <a:extLst>
              <a:ext uri="{FF2B5EF4-FFF2-40B4-BE49-F238E27FC236}">
                <a16:creationId xmlns:a16="http://schemas.microsoft.com/office/drawing/2014/main" id="{5739B376-9D2A-4E28-867E-71539E9C99DC}"/>
              </a:ext>
            </a:extLst>
          </p:cNvPr>
          <p:cNvGrpSpPr/>
          <p:nvPr/>
        </p:nvGrpSpPr>
        <p:grpSpPr>
          <a:xfrm>
            <a:off x="9371838" y="2930881"/>
            <a:ext cx="2208583" cy="996153"/>
            <a:chOff x="0" y="11359"/>
            <a:chExt cx="7497161" cy="936000"/>
          </a:xfrm>
          <a:solidFill>
            <a:srgbClr val="A7A9AC"/>
          </a:solidFill>
        </p:grpSpPr>
        <p:sp>
          <p:nvSpPr>
            <p:cNvPr id="14" name="Rectangle: Rounded Corners 13">
              <a:extLst>
                <a:ext uri="{FF2B5EF4-FFF2-40B4-BE49-F238E27FC236}">
                  <a16:creationId xmlns:a16="http://schemas.microsoft.com/office/drawing/2014/main" id="{BFDAB2F6-19A3-44AE-9B8E-B7182AFCA39F}"/>
                </a:ext>
              </a:extLst>
            </p:cNvPr>
            <p:cNvSpPr/>
            <p:nvPr/>
          </p:nvSpPr>
          <p:spPr>
            <a:xfrm>
              <a:off x="0" y="11359"/>
              <a:ext cx="7497161" cy="936000"/>
            </a:xfrm>
            <a:prstGeom prst="roundRect">
              <a:avLst/>
            </a:prstGeom>
            <a:grpFill/>
            <a:ln>
              <a:solidFill>
                <a:srgbClr val="A7A9A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24ED68C5-C0C7-4960-AB73-E3EE14494DCB}"/>
                </a:ext>
              </a:extLst>
            </p:cNvPr>
            <p:cNvSpPr txBox="1"/>
            <p:nvPr/>
          </p:nvSpPr>
          <p:spPr>
            <a:xfrm>
              <a:off x="156767" y="57051"/>
              <a:ext cx="7059552" cy="798924"/>
            </a:xfrm>
            <a:prstGeom prst="rect">
              <a:avLst/>
            </a:prstGeom>
            <a:grpFill/>
            <a:ln>
              <a:solidFill>
                <a:srgbClr val="A7A9AC"/>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FF0000"/>
                  </a:solidFill>
                </a:rPr>
                <a:t>CATEGORY B</a:t>
              </a:r>
            </a:p>
          </p:txBody>
        </p:sp>
      </p:grpSp>
      <p:grpSp>
        <p:nvGrpSpPr>
          <p:cNvPr id="16" name="Group 15">
            <a:extLst>
              <a:ext uri="{FF2B5EF4-FFF2-40B4-BE49-F238E27FC236}">
                <a16:creationId xmlns:a16="http://schemas.microsoft.com/office/drawing/2014/main" id="{8BF1E074-A6FC-42AE-A414-F4F3AFD15C38}"/>
              </a:ext>
            </a:extLst>
          </p:cNvPr>
          <p:cNvGrpSpPr/>
          <p:nvPr/>
        </p:nvGrpSpPr>
        <p:grpSpPr>
          <a:xfrm>
            <a:off x="9418185" y="5159182"/>
            <a:ext cx="2208583" cy="996153"/>
            <a:chOff x="0" y="11359"/>
            <a:chExt cx="7497161" cy="936000"/>
          </a:xfrm>
          <a:solidFill>
            <a:srgbClr val="FCB215"/>
          </a:solidFill>
        </p:grpSpPr>
        <p:sp>
          <p:nvSpPr>
            <p:cNvPr id="17" name="Rectangle: Rounded Corners 16">
              <a:extLst>
                <a:ext uri="{FF2B5EF4-FFF2-40B4-BE49-F238E27FC236}">
                  <a16:creationId xmlns:a16="http://schemas.microsoft.com/office/drawing/2014/main" id="{6B83F6EE-8770-4820-ADAA-2CCDF8CD0881}"/>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CB747543-CD17-4ED3-8400-6FBB5866CBE4}"/>
                </a:ext>
              </a:extLst>
            </p:cNvPr>
            <p:cNvSpPr txBox="1"/>
            <p:nvPr/>
          </p:nvSpPr>
          <p:spPr>
            <a:xfrm>
              <a:off x="210965" y="94702"/>
              <a:ext cx="7075228" cy="769312"/>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CATEGORY C</a:t>
              </a:r>
            </a:p>
          </p:txBody>
        </p:sp>
      </p:grpSp>
      <p:graphicFrame>
        <p:nvGraphicFramePr>
          <p:cNvPr id="4" name="Table 4">
            <a:extLst>
              <a:ext uri="{FF2B5EF4-FFF2-40B4-BE49-F238E27FC236}">
                <a16:creationId xmlns:a16="http://schemas.microsoft.com/office/drawing/2014/main" id="{46CA4218-F553-4948-B8F2-479CB6796D10}"/>
              </a:ext>
            </a:extLst>
          </p:cNvPr>
          <p:cNvGraphicFramePr>
            <a:graphicFrameLocks noGrp="1"/>
          </p:cNvGraphicFramePr>
          <p:nvPr>
            <p:extLst>
              <p:ext uri="{D42A27DB-BD31-4B8C-83A1-F6EECF244321}">
                <p14:modId xmlns:p14="http://schemas.microsoft.com/office/powerpoint/2010/main" val="406755096"/>
              </p:ext>
            </p:extLst>
          </p:nvPr>
        </p:nvGraphicFramePr>
        <p:xfrm>
          <a:off x="878484" y="3256336"/>
          <a:ext cx="7687836" cy="3048000"/>
        </p:xfrm>
        <a:graphic>
          <a:graphicData uri="http://schemas.openxmlformats.org/drawingml/2006/table">
            <a:tbl>
              <a:tblPr firstRow="1" bandRow="1">
                <a:tableStyleId>{5C22544A-7EE6-4342-B048-85BDC9FD1C3A}</a:tableStyleId>
              </a:tblPr>
              <a:tblGrid>
                <a:gridCol w="1434296">
                  <a:extLst>
                    <a:ext uri="{9D8B030D-6E8A-4147-A177-3AD203B41FA5}">
                      <a16:colId xmlns:a16="http://schemas.microsoft.com/office/drawing/2014/main" val="3541620351"/>
                    </a:ext>
                  </a:extLst>
                </a:gridCol>
                <a:gridCol w="6253540">
                  <a:extLst>
                    <a:ext uri="{9D8B030D-6E8A-4147-A177-3AD203B41FA5}">
                      <a16:colId xmlns:a16="http://schemas.microsoft.com/office/drawing/2014/main" val="3605468329"/>
                    </a:ext>
                  </a:extLst>
                </a:gridCol>
              </a:tblGrid>
              <a:tr h="278926">
                <a:tc>
                  <a:txBody>
                    <a:bodyPr/>
                    <a:lstStyle/>
                    <a:p>
                      <a:pPr algn="ctr"/>
                      <a:r>
                        <a:rPr lang="en-GB" sz="1400"/>
                        <a:t>Clause</a:t>
                      </a:r>
                    </a:p>
                  </a:txBody>
                  <a:tcPr>
                    <a:solidFill>
                      <a:srgbClr val="FCB215"/>
                    </a:solidFill>
                  </a:tcPr>
                </a:tc>
                <a:tc>
                  <a:txBody>
                    <a:bodyPr/>
                    <a:lstStyle/>
                    <a:p>
                      <a:r>
                        <a:rPr lang="en-GB" sz="1400"/>
                        <a:t>Description</a:t>
                      </a:r>
                    </a:p>
                  </a:txBody>
                  <a:tcPr>
                    <a:solidFill>
                      <a:srgbClr val="FCB215"/>
                    </a:solidFill>
                  </a:tcPr>
                </a:tc>
                <a:extLst>
                  <a:ext uri="{0D108BD9-81ED-4DB2-BD59-A6C34878D82A}">
                    <a16:rowId xmlns:a16="http://schemas.microsoft.com/office/drawing/2014/main" val="864012172"/>
                  </a:ext>
                </a:extLst>
              </a:tr>
              <a:tr h="278926">
                <a:tc>
                  <a:txBody>
                    <a:bodyPr/>
                    <a:lstStyle/>
                    <a:p>
                      <a:pPr algn="ctr"/>
                      <a:r>
                        <a:rPr lang="en-GB" sz="1400"/>
                        <a:t>16</a:t>
                      </a:r>
                    </a:p>
                  </a:txBody>
                  <a:tcPr>
                    <a:solidFill>
                      <a:schemeClr val="bg1">
                        <a:lumMod val="85000"/>
                      </a:schemeClr>
                    </a:solidFill>
                  </a:tcPr>
                </a:tc>
                <a:tc>
                  <a:txBody>
                    <a:bodyPr/>
                    <a:lstStyle/>
                    <a:p>
                      <a:r>
                        <a:rPr lang="en-GB" sz="1400"/>
                        <a:t>Collisions and Near Hits</a:t>
                      </a:r>
                    </a:p>
                  </a:txBody>
                  <a:tcPr>
                    <a:solidFill>
                      <a:schemeClr val="bg1">
                        <a:lumMod val="85000"/>
                      </a:schemeClr>
                    </a:solidFill>
                  </a:tcPr>
                </a:tc>
                <a:extLst>
                  <a:ext uri="{0D108BD9-81ED-4DB2-BD59-A6C34878D82A}">
                    <a16:rowId xmlns:a16="http://schemas.microsoft.com/office/drawing/2014/main" val="1223981419"/>
                  </a:ext>
                </a:extLst>
              </a:tr>
              <a:tr h="278926">
                <a:tc>
                  <a:txBody>
                    <a:bodyPr/>
                    <a:lstStyle/>
                    <a:p>
                      <a:pPr algn="ctr"/>
                      <a:r>
                        <a:rPr lang="en-GB" sz="1400"/>
                        <a:t>17</a:t>
                      </a:r>
                    </a:p>
                  </a:txBody>
                  <a:tcPr>
                    <a:solidFill>
                      <a:schemeClr val="bg1">
                        <a:lumMod val="95000"/>
                      </a:schemeClr>
                    </a:solidFill>
                  </a:tcPr>
                </a:tc>
                <a:tc>
                  <a:txBody>
                    <a:bodyPr/>
                    <a:lstStyle/>
                    <a:p>
                      <a:r>
                        <a:rPr lang="en-GB" sz="1400"/>
                        <a:t>Derailment</a:t>
                      </a:r>
                    </a:p>
                  </a:txBody>
                  <a:tcPr>
                    <a:solidFill>
                      <a:schemeClr val="bg1">
                        <a:lumMod val="95000"/>
                      </a:schemeClr>
                    </a:solidFill>
                  </a:tcPr>
                </a:tc>
                <a:extLst>
                  <a:ext uri="{0D108BD9-81ED-4DB2-BD59-A6C34878D82A}">
                    <a16:rowId xmlns:a16="http://schemas.microsoft.com/office/drawing/2014/main" val="1027309599"/>
                  </a:ext>
                </a:extLst>
              </a:tr>
              <a:tr h="278926">
                <a:tc>
                  <a:txBody>
                    <a:bodyPr/>
                    <a:lstStyle/>
                    <a:p>
                      <a:pPr algn="ctr"/>
                      <a:r>
                        <a:rPr lang="en-GB" sz="1400"/>
                        <a:t>18</a:t>
                      </a:r>
                    </a:p>
                  </a:txBody>
                  <a:tcPr>
                    <a:solidFill>
                      <a:schemeClr val="bg1">
                        <a:lumMod val="85000"/>
                      </a:schemeClr>
                    </a:solidFill>
                  </a:tcPr>
                </a:tc>
                <a:tc>
                  <a:txBody>
                    <a:bodyPr/>
                    <a:lstStyle/>
                    <a:p>
                      <a:r>
                        <a:rPr lang="en-GB" sz="1400"/>
                        <a:t>Proceed Authority Exceeded </a:t>
                      </a:r>
                    </a:p>
                  </a:txBody>
                  <a:tcPr>
                    <a:solidFill>
                      <a:schemeClr val="bg1">
                        <a:lumMod val="85000"/>
                      </a:schemeClr>
                    </a:solidFill>
                  </a:tcPr>
                </a:tc>
                <a:extLst>
                  <a:ext uri="{0D108BD9-81ED-4DB2-BD59-A6C34878D82A}">
                    <a16:rowId xmlns:a16="http://schemas.microsoft.com/office/drawing/2014/main" val="1151975773"/>
                  </a:ext>
                </a:extLst>
              </a:tr>
              <a:tr h="278926">
                <a:tc>
                  <a:txBody>
                    <a:bodyPr/>
                    <a:lstStyle/>
                    <a:p>
                      <a:pPr algn="ctr"/>
                      <a:r>
                        <a:rPr lang="en-GB" sz="1400"/>
                        <a:t>19</a:t>
                      </a:r>
                    </a:p>
                  </a:txBody>
                  <a:tcPr>
                    <a:solidFill>
                      <a:schemeClr val="bg1">
                        <a:lumMod val="95000"/>
                      </a:schemeClr>
                    </a:solidFill>
                  </a:tcPr>
                </a:tc>
                <a:tc>
                  <a:txBody>
                    <a:bodyPr/>
                    <a:lstStyle/>
                    <a:p>
                      <a:r>
                        <a:rPr lang="en-GB" sz="1400"/>
                        <a:t>Rolling Stock Runaway</a:t>
                      </a:r>
                    </a:p>
                  </a:txBody>
                  <a:tcPr>
                    <a:solidFill>
                      <a:schemeClr val="bg1">
                        <a:lumMod val="95000"/>
                      </a:schemeClr>
                    </a:solidFill>
                  </a:tcPr>
                </a:tc>
                <a:extLst>
                  <a:ext uri="{0D108BD9-81ED-4DB2-BD59-A6C34878D82A}">
                    <a16:rowId xmlns:a16="http://schemas.microsoft.com/office/drawing/2014/main" val="1721750064"/>
                  </a:ext>
                </a:extLst>
              </a:tr>
              <a:tr h="278926">
                <a:tc>
                  <a:txBody>
                    <a:bodyPr/>
                    <a:lstStyle/>
                    <a:p>
                      <a:pPr algn="ctr"/>
                      <a:r>
                        <a:rPr lang="en-GB" sz="1400"/>
                        <a:t>20</a:t>
                      </a:r>
                    </a:p>
                  </a:txBody>
                  <a:tcPr>
                    <a:solidFill>
                      <a:schemeClr val="bg1">
                        <a:lumMod val="85000"/>
                      </a:schemeClr>
                    </a:solidFill>
                  </a:tcPr>
                </a:tc>
                <a:tc>
                  <a:txBody>
                    <a:bodyPr/>
                    <a:lstStyle/>
                    <a:p>
                      <a:r>
                        <a:rPr lang="en-AU" sz="1400"/>
                        <a:t>Fire, Explosion or Spill of Dangerous Goods</a:t>
                      </a:r>
                    </a:p>
                  </a:txBody>
                  <a:tcPr>
                    <a:solidFill>
                      <a:schemeClr val="bg1">
                        <a:lumMod val="85000"/>
                      </a:schemeClr>
                    </a:solidFill>
                  </a:tcPr>
                </a:tc>
                <a:extLst>
                  <a:ext uri="{0D108BD9-81ED-4DB2-BD59-A6C34878D82A}">
                    <a16:rowId xmlns:a16="http://schemas.microsoft.com/office/drawing/2014/main" val="3221893320"/>
                  </a:ext>
                </a:extLst>
              </a:tr>
              <a:tr h="278926">
                <a:tc>
                  <a:txBody>
                    <a:bodyPr/>
                    <a:lstStyle/>
                    <a:p>
                      <a:pPr algn="ctr"/>
                      <a:r>
                        <a:rPr lang="en-GB" sz="1400"/>
                        <a:t>21</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Breach of Network Rules or Procedures</a:t>
                      </a:r>
                    </a:p>
                  </a:txBody>
                  <a:tcPr>
                    <a:solidFill>
                      <a:schemeClr val="bg1">
                        <a:lumMod val="95000"/>
                      </a:schemeClr>
                    </a:solidFill>
                  </a:tcPr>
                </a:tc>
                <a:extLst>
                  <a:ext uri="{0D108BD9-81ED-4DB2-BD59-A6C34878D82A}">
                    <a16:rowId xmlns:a16="http://schemas.microsoft.com/office/drawing/2014/main" val="2229160416"/>
                  </a:ext>
                </a:extLst>
              </a:tr>
              <a:tr h="285899">
                <a:tc>
                  <a:txBody>
                    <a:bodyPr/>
                    <a:lstStyle/>
                    <a:p>
                      <a:pPr algn="ctr"/>
                      <a:r>
                        <a:rPr lang="en-GB" sz="1400"/>
                        <a:t>22</a:t>
                      </a:r>
                    </a:p>
                  </a:txBody>
                  <a:tcPr>
                    <a:solidFill>
                      <a:schemeClr val="bg1">
                        <a:lumMod val="85000"/>
                      </a:schemeClr>
                    </a:solidFill>
                  </a:tcPr>
                </a:tc>
                <a:tc>
                  <a:txBody>
                    <a:bodyPr/>
                    <a:lstStyle/>
                    <a:p>
                      <a:pPr lvl="0">
                        <a:buNone/>
                      </a:pPr>
                      <a:r>
                        <a:rPr lang="en-GB" sz="1400"/>
                        <a:t>Rolling Stock Irregularity (including Monitoring Systems)</a:t>
                      </a:r>
                    </a:p>
                  </a:txBody>
                  <a:tcPr>
                    <a:solidFill>
                      <a:schemeClr val="bg1">
                        <a:lumMod val="85000"/>
                      </a:schemeClr>
                    </a:solidFill>
                  </a:tcPr>
                </a:tc>
                <a:extLst>
                  <a:ext uri="{0D108BD9-81ED-4DB2-BD59-A6C34878D82A}">
                    <a16:rowId xmlns:a16="http://schemas.microsoft.com/office/drawing/2014/main" val="3262480296"/>
                  </a:ext>
                </a:extLst>
              </a:tr>
              <a:tr h="278926">
                <a:tc>
                  <a:txBody>
                    <a:bodyPr/>
                    <a:lstStyle/>
                    <a:p>
                      <a:pPr lvl="0" algn="ctr">
                        <a:buNone/>
                      </a:pPr>
                      <a:r>
                        <a:rPr lang="en-GB" sz="1400"/>
                        <a:t>23</a:t>
                      </a:r>
                    </a:p>
                  </a:txBody>
                  <a:tcPr>
                    <a:solidFill>
                      <a:schemeClr val="bg1">
                        <a:lumMod val="95000"/>
                      </a:schemeClr>
                    </a:solidFill>
                  </a:tcPr>
                </a:tc>
                <a:tc>
                  <a:txBody>
                    <a:bodyPr/>
                    <a:lstStyle/>
                    <a:p>
                      <a:pPr lvl="0">
                        <a:buNone/>
                      </a:pPr>
                      <a:r>
                        <a:rPr lang="en-GB" sz="1400"/>
                        <a:t>Track Irregularity</a:t>
                      </a:r>
                    </a:p>
                  </a:txBody>
                  <a:tcPr>
                    <a:solidFill>
                      <a:schemeClr val="bg1">
                        <a:lumMod val="95000"/>
                      </a:schemeClr>
                    </a:solidFill>
                  </a:tcPr>
                </a:tc>
                <a:extLst>
                  <a:ext uri="{0D108BD9-81ED-4DB2-BD59-A6C34878D82A}">
                    <a16:rowId xmlns:a16="http://schemas.microsoft.com/office/drawing/2014/main" val="182673252"/>
                  </a:ext>
                </a:extLst>
              </a:tr>
              <a:tr h="278926">
                <a:tc>
                  <a:txBody>
                    <a:bodyPr/>
                    <a:lstStyle/>
                    <a:p>
                      <a:pPr lvl="0" algn="ctr">
                        <a:buNone/>
                      </a:pPr>
                      <a:r>
                        <a:rPr lang="en-GB" sz="1400"/>
                        <a:t>24</a:t>
                      </a:r>
                    </a:p>
                  </a:txBody>
                  <a:tcPr>
                    <a:solidFill>
                      <a:schemeClr val="bg1">
                        <a:lumMod val="85000"/>
                      </a:schemeClr>
                    </a:solidFill>
                  </a:tcPr>
                </a:tc>
                <a:tc>
                  <a:txBody>
                    <a:bodyPr/>
                    <a:lstStyle/>
                    <a:p>
                      <a:pPr lvl="0">
                        <a:buNone/>
                      </a:pPr>
                      <a:r>
                        <a:rPr lang="en-AU" sz="1400"/>
                        <a:t>Other incidents or accidents involving serious injury or fatality</a:t>
                      </a:r>
                      <a:endParaRPr lang="en-GB" sz="1400"/>
                    </a:p>
                  </a:txBody>
                  <a:tcPr>
                    <a:solidFill>
                      <a:schemeClr val="bg1">
                        <a:lumMod val="85000"/>
                      </a:schemeClr>
                    </a:solidFill>
                  </a:tcPr>
                </a:tc>
                <a:extLst>
                  <a:ext uri="{0D108BD9-81ED-4DB2-BD59-A6C34878D82A}">
                    <a16:rowId xmlns:a16="http://schemas.microsoft.com/office/drawing/2014/main" val="2460886052"/>
                  </a:ext>
                </a:extLst>
              </a:tr>
            </a:tbl>
          </a:graphicData>
        </a:graphic>
      </p:graphicFrame>
      <p:pic>
        <p:nvPicPr>
          <p:cNvPr id="2" name="Graphic 2" descr="Badge Question Mark with solid fill">
            <a:extLst>
              <a:ext uri="{FF2B5EF4-FFF2-40B4-BE49-F238E27FC236}">
                <a16:creationId xmlns:a16="http://schemas.microsoft.com/office/drawing/2014/main" id="{EE874E44-A2F9-45C4-9585-250CEC754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4014" y="1901372"/>
            <a:ext cx="914400" cy="914400"/>
          </a:xfrm>
          <a:prstGeom prst="rect">
            <a:avLst/>
          </a:prstGeom>
        </p:spPr>
      </p:pic>
      <p:pic>
        <p:nvPicPr>
          <p:cNvPr id="19" name="Graphic 2" descr="Badge Question Mark with solid fill">
            <a:extLst>
              <a:ext uri="{FF2B5EF4-FFF2-40B4-BE49-F238E27FC236}">
                <a16:creationId xmlns:a16="http://schemas.microsoft.com/office/drawing/2014/main" id="{CF4BDE0F-D714-4560-A85B-E26C7CEB51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1942" y="4132942"/>
            <a:ext cx="914400" cy="914400"/>
          </a:xfrm>
          <a:prstGeom prst="rect">
            <a:avLst/>
          </a:prstGeom>
        </p:spPr>
      </p:pic>
      <p:sp>
        <p:nvSpPr>
          <p:cNvPr id="22" name="Text Placeholder 9">
            <a:extLst>
              <a:ext uri="{FF2B5EF4-FFF2-40B4-BE49-F238E27FC236}">
                <a16:creationId xmlns:a16="http://schemas.microsoft.com/office/drawing/2014/main" id="{D7100F4C-BD49-42A7-BCAF-25A5E4300872}"/>
              </a:ext>
            </a:extLst>
          </p:cNvPr>
          <p:cNvSpPr txBox="1">
            <a:spLocks/>
          </p:cNvSpPr>
          <p:nvPr/>
        </p:nvSpPr>
        <p:spPr>
          <a:xfrm>
            <a:off x="750093" y="1196501"/>
            <a:ext cx="6982985" cy="2012692"/>
          </a:xfrm>
          <a:prstGeom prst="rect">
            <a:avLst/>
          </a:prstGeom>
        </p:spPr>
        <p:txBody>
          <a:bodyPr vert="horz" lIns="91440" tIns="45720" rIns="91440" bIns="45720" rtlCol="0">
            <a:normAutofit fontScale="92500" lnSpcReduction="1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AU" sz="1800">
                <a:latin typeface="Arial" pitchFamily="34" charset="0"/>
                <a:cs typeface="Arial" pitchFamily="34" charset="0"/>
              </a:rPr>
              <a:t>Category B occurrences must be reported within 72 hours of an operator becoming aware of the occurrence </a:t>
            </a:r>
          </a:p>
          <a:p>
            <a:pPr>
              <a:lnSpc>
                <a:spcPct val="150000"/>
              </a:lnSpc>
              <a:buClr>
                <a:srgbClr val="FFC000"/>
              </a:buClr>
              <a:buFont typeface="Arial Black" pitchFamily="34" charset="0"/>
              <a:buChar char="&gt;"/>
            </a:pPr>
            <a:r>
              <a:rPr lang="en-AU" sz="1800">
                <a:latin typeface="Arial" pitchFamily="34" charset="0"/>
                <a:cs typeface="Arial" pitchFamily="34" charset="0"/>
              </a:rPr>
              <a:t>The </a:t>
            </a:r>
            <a:r>
              <a:rPr lang="en-AU" sz="1800" i="1">
                <a:latin typeface="Arial" pitchFamily="34" charset="0"/>
                <a:cs typeface="Arial" pitchFamily="34" charset="0"/>
              </a:rPr>
              <a:t>Initial Report </a:t>
            </a:r>
            <a:r>
              <a:rPr lang="en-AU" sz="1800">
                <a:latin typeface="Arial" pitchFamily="34" charset="0"/>
                <a:cs typeface="Arial" pitchFamily="34" charset="0"/>
              </a:rPr>
              <a:t>outlines the minimum information required</a:t>
            </a:r>
            <a:endParaRPr lang="en-US" sz="1800">
              <a:latin typeface="Arial" pitchFamily="34" charset="0"/>
              <a:cs typeface="Arial" pitchFamily="34" charset="0"/>
            </a:endParaRPr>
          </a:p>
          <a:p>
            <a:pPr marL="360363" indent="-360363">
              <a:lnSpc>
                <a:spcPct val="150000"/>
              </a:lnSpc>
              <a:buClr>
                <a:srgbClr val="FFC000"/>
              </a:buClr>
              <a:buNone/>
              <a:tabLst>
                <a:tab pos="360363" algn="l"/>
              </a:tabLst>
            </a:pPr>
            <a:r>
              <a:rPr lang="en-AU" sz="1800">
                <a:latin typeface="Arial" pitchFamily="34" charset="0"/>
                <a:cs typeface="Arial" pitchFamily="34" charset="0"/>
              </a:rPr>
              <a:t>	Operators then have 14 Days for the completion of a data submission task to provide all the details about the occurrence</a:t>
            </a: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663">
              <a:buClr>
                <a:srgbClr val="FFC000"/>
              </a:buClr>
              <a:buFont typeface="Arial Black" pitchFamily="34" charset="0"/>
              <a:buChar char="−"/>
            </a:pPr>
            <a:endParaRPr lang="en-US" sz="1800">
              <a:latin typeface="Arial" pitchFamily="34" charset="0"/>
              <a:cs typeface="Arial" pitchFamily="34" charset="0"/>
            </a:endParaRPr>
          </a:p>
        </p:txBody>
      </p:sp>
      <p:pic>
        <p:nvPicPr>
          <p:cNvPr id="23" name="Graphic 22" descr="Warning with solid fill">
            <a:extLst>
              <a:ext uri="{FF2B5EF4-FFF2-40B4-BE49-F238E27FC236}">
                <a16:creationId xmlns:a16="http://schemas.microsoft.com/office/drawing/2014/main" id="{7BCC02A7-11C1-4722-853D-D874AC99BB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233" y="2358572"/>
            <a:ext cx="457200" cy="457200"/>
          </a:xfrm>
          <a:prstGeom prst="rect">
            <a:avLst/>
          </a:prstGeom>
        </p:spPr>
      </p:pic>
    </p:spTree>
    <p:extLst>
      <p:ext uri="{BB962C8B-B14F-4D97-AF65-F5344CB8AC3E}">
        <p14:creationId xmlns:p14="http://schemas.microsoft.com/office/powerpoint/2010/main" val="827293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THE REGULATIONS – SCHEDULE 1A</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26</a:t>
            </a:fld>
            <a:endParaRPr lang="en-AU" sz="800" b="1">
              <a:solidFill>
                <a:srgbClr val="FCB215"/>
              </a:solidFill>
            </a:endParaRPr>
          </a:p>
        </p:txBody>
      </p:sp>
      <p:grpSp>
        <p:nvGrpSpPr>
          <p:cNvPr id="7" name="Group 6">
            <a:extLst>
              <a:ext uri="{FF2B5EF4-FFF2-40B4-BE49-F238E27FC236}">
                <a16:creationId xmlns:a16="http://schemas.microsoft.com/office/drawing/2014/main" id="{33CEF091-25CA-4E28-BC05-D778B47246EB}"/>
              </a:ext>
            </a:extLst>
          </p:cNvPr>
          <p:cNvGrpSpPr/>
          <p:nvPr/>
        </p:nvGrpSpPr>
        <p:grpSpPr>
          <a:xfrm>
            <a:off x="9277000" y="698425"/>
            <a:ext cx="2208583" cy="996153"/>
            <a:chOff x="0" y="11359"/>
            <a:chExt cx="7497161" cy="936000"/>
          </a:xfrm>
          <a:solidFill>
            <a:srgbClr val="FCB215"/>
          </a:solidFill>
        </p:grpSpPr>
        <p:sp>
          <p:nvSpPr>
            <p:cNvPr id="9" name="Rectangle: Rounded Corners 8">
              <a:extLst>
                <a:ext uri="{FF2B5EF4-FFF2-40B4-BE49-F238E27FC236}">
                  <a16:creationId xmlns:a16="http://schemas.microsoft.com/office/drawing/2014/main" id="{7DD6521B-0C2C-486C-B9C7-DFE97AFEC91C}"/>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BCCDF879-CFC3-4E39-8BA1-66A6970F2166}"/>
                </a:ext>
              </a:extLst>
            </p:cNvPr>
            <p:cNvSpPr txBox="1"/>
            <p:nvPr/>
          </p:nvSpPr>
          <p:spPr>
            <a:xfrm>
              <a:off x="148257" y="57051"/>
              <a:ext cx="7200643" cy="816803"/>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CATEGORY A</a:t>
              </a:r>
            </a:p>
          </p:txBody>
        </p:sp>
      </p:grpSp>
      <p:grpSp>
        <p:nvGrpSpPr>
          <p:cNvPr id="12" name="Group 11">
            <a:extLst>
              <a:ext uri="{FF2B5EF4-FFF2-40B4-BE49-F238E27FC236}">
                <a16:creationId xmlns:a16="http://schemas.microsoft.com/office/drawing/2014/main" id="{5739B376-9D2A-4E28-867E-71539E9C99DC}"/>
              </a:ext>
            </a:extLst>
          </p:cNvPr>
          <p:cNvGrpSpPr/>
          <p:nvPr/>
        </p:nvGrpSpPr>
        <p:grpSpPr>
          <a:xfrm>
            <a:off x="9371838" y="2930881"/>
            <a:ext cx="2208583" cy="996153"/>
            <a:chOff x="0" y="11359"/>
            <a:chExt cx="7497161" cy="936000"/>
          </a:xfrm>
          <a:solidFill>
            <a:srgbClr val="FCB215"/>
          </a:solidFill>
        </p:grpSpPr>
        <p:sp>
          <p:nvSpPr>
            <p:cNvPr id="14" name="Rectangle: Rounded Corners 13">
              <a:extLst>
                <a:ext uri="{FF2B5EF4-FFF2-40B4-BE49-F238E27FC236}">
                  <a16:creationId xmlns:a16="http://schemas.microsoft.com/office/drawing/2014/main" id="{BFDAB2F6-19A3-44AE-9B8E-B7182AFCA39F}"/>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24ED68C5-C0C7-4960-AB73-E3EE14494DCB}"/>
                </a:ext>
              </a:extLst>
            </p:cNvPr>
            <p:cNvSpPr txBox="1"/>
            <p:nvPr/>
          </p:nvSpPr>
          <p:spPr>
            <a:xfrm>
              <a:off x="156767" y="57051"/>
              <a:ext cx="7059552" cy="798924"/>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CATEGORY B</a:t>
              </a:r>
            </a:p>
          </p:txBody>
        </p:sp>
      </p:grpSp>
      <p:grpSp>
        <p:nvGrpSpPr>
          <p:cNvPr id="16" name="Group 15">
            <a:extLst>
              <a:ext uri="{FF2B5EF4-FFF2-40B4-BE49-F238E27FC236}">
                <a16:creationId xmlns:a16="http://schemas.microsoft.com/office/drawing/2014/main" id="{8BF1E074-A6FC-42AE-A414-F4F3AFD15C38}"/>
              </a:ext>
            </a:extLst>
          </p:cNvPr>
          <p:cNvGrpSpPr/>
          <p:nvPr/>
        </p:nvGrpSpPr>
        <p:grpSpPr>
          <a:xfrm>
            <a:off x="9418185" y="5159182"/>
            <a:ext cx="2208583" cy="996153"/>
            <a:chOff x="0" y="11359"/>
            <a:chExt cx="7497161" cy="936000"/>
          </a:xfrm>
          <a:solidFill>
            <a:srgbClr val="FCB215"/>
          </a:solidFill>
        </p:grpSpPr>
        <p:sp>
          <p:nvSpPr>
            <p:cNvPr id="17" name="Rectangle: Rounded Corners 16">
              <a:extLst>
                <a:ext uri="{FF2B5EF4-FFF2-40B4-BE49-F238E27FC236}">
                  <a16:creationId xmlns:a16="http://schemas.microsoft.com/office/drawing/2014/main" id="{6B83F6EE-8770-4820-ADAA-2CCDF8CD0881}"/>
                </a:ext>
              </a:extLst>
            </p:cNvPr>
            <p:cNvSpPr/>
            <p:nvPr/>
          </p:nvSpPr>
          <p:spPr>
            <a:xfrm>
              <a:off x="0" y="11359"/>
              <a:ext cx="7497161" cy="936000"/>
            </a:xfrm>
            <a:prstGeom prst="roundRect">
              <a:avLst/>
            </a:prstGeom>
            <a:solidFill>
              <a:srgbClr val="A7A9AC"/>
            </a:solidFill>
            <a:ln>
              <a:solidFill>
                <a:srgbClr val="A7A9AC"/>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CB747543-CD17-4ED3-8400-6FBB5866CBE4}"/>
                </a:ext>
              </a:extLst>
            </p:cNvPr>
            <p:cNvSpPr txBox="1"/>
            <p:nvPr/>
          </p:nvSpPr>
          <p:spPr>
            <a:xfrm>
              <a:off x="210965" y="94702"/>
              <a:ext cx="7075228" cy="769312"/>
            </a:xfrm>
            <a:prstGeom prst="rect">
              <a:avLst/>
            </a:prstGeom>
            <a:solidFill>
              <a:srgbClr val="A7A9AC"/>
            </a:solidFill>
            <a:ln>
              <a:solidFill>
                <a:srgbClr val="A7A9AC"/>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rgbClr val="FF0000"/>
                  </a:solidFill>
                </a:rPr>
                <a:t>CATEGORY C</a:t>
              </a:r>
            </a:p>
          </p:txBody>
        </p:sp>
      </p:grpSp>
      <p:graphicFrame>
        <p:nvGraphicFramePr>
          <p:cNvPr id="4" name="Table 4">
            <a:extLst>
              <a:ext uri="{FF2B5EF4-FFF2-40B4-BE49-F238E27FC236}">
                <a16:creationId xmlns:a16="http://schemas.microsoft.com/office/drawing/2014/main" id="{46CA4218-F553-4948-B8F2-479CB6796D10}"/>
              </a:ext>
            </a:extLst>
          </p:cNvPr>
          <p:cNvGraphicFramePr>
            <a:graphicFrameLocks noGrp="1"/>
          </p:cNvGraphicFramePr>
          <p:nvPr>
            <p:extLst>
              <p:ext uri="{D42A27DB-BD31-4B8C-83A1-F6EECF244321}">
                <p14:modId xmlns:p14="http://schemas.microsoft.com/office/powerpoint/2010/main" val="1396026524"/>
              </p:ext>
            </p:extLst>
          </p:nvPr>
        </p:nvGraphicFramePr>
        <p:xfrm>
          <a:off x="878484" y="2761342"/>
          <a:ext cx="7687836" cy="3657600"/>
        </p:xfrm>
        <a:graphic>
          <a:graphicData uri="http://schemas.openxmlformats.org/drawingml/2006/table">
            <a:tbl>
              <a:tblPr firstRow="1" bandRow="1">
                <a:tableStyleId>{5C22544A-7EE6-4342-B048-85BDC9FD1C3A}</a:tableStyleId>
              </a:tblPr>
              <a:tblGrid>
                <a:gridCol w="1434296">
                  <a:extLst>
                    <a:ext uri="{9D8B030D-6E8A-4147-A177-3AD203B41FA5}">
                      <a16:colId xmlns:a16="http://schemas.microsoft.com/office/drawing/2014/main" val="3541620351"/>
                    </a:ext>
                  </a:extLst>
                </a:gridCol>
                <a:gridCol w="6253540">
                  <a:extLst>
                    <a:ext uri="{9D8B030D-6E8A-4147-A177-3AD203B41FA5}">
                      <a16:colId xmlns:a16="http://schemas.microsoft.com/office/drawing/2014/main" val="3605468329"/>
                    </a:ext>
                  </a:extLst>
                </a:gridCol>
              </a:tblGrid>
              <a:tr h="278926">
                <a:tc>
                  <a:txBody>
                    <a:bodyPr/>
                    <a:lstStyle/>
                    <a:p>
                      <a:pPr algn="ctr"/>
                      <a:r>
                        <a:rPr lang="en-GB" sz="1400"/>
                        <a:t>Clause</a:t>
                      </a:r>
                    </a:p>
                  </a:txBody>
                  <a:tcPr>
                    <a:solidFill>
                      <a:srgbClr val="FCB215"/>
                    </a:solidFill>
                  </a:tcPr>
                </a:tc>
                <a:tc>
                  <a:txBody>
                    <a:bodyPr/>
                    <a:lstStyle/>
                    <a:p>
                      <a:r>
                        <a:rPr lang="en-GB" sz="1400"/>
                        <a:t>Description</a:t>
                      </a:r>
                    </a:p>
                  </a:txBody>
                  <a:tcPr>
                    <a:solidFill>
                      <a:srgbClr val="FCB215"/>
                    </a:solidFill>
                  </a:tcPr>
                </a:tc>
                <a:extLst>
                  <a:ext uri="{0D108BD9-81ED-4DB2-BD59-A6C34878D82A}">
                    <a16:rowId xmlns:a16="http://schemas.microsoft.com/office/drawing/2014/main" val="864012172"/>
                  </a:ext>
                </a:extLst>
              </a:tr>
              <a:tr h="278926">
                <a:tc>
                  <a:txBody>
                    <a:bodyPr/>
                    <a:lstStyle/>
                    <a:p>
                      <a:pPr algn="ctr"/>
                      <a:r>
                        <a:rPr lang="en-GB" sz="1400"/>
                        <a:t>25</a:t>
                      </a:r>
                    </a:p>
                  </a:txBody>
                  <a:tcPr>
                    <a:solidFill>
                      <a:schemeClr val="bg1">
                        <a:lumMod val="85000"/>
                      </a:schemeClr>
                    </a:solidFill>
                  </a:tcPr>
                </a:tc>
                <a:tc>
                  <a:txBody>
                    <a:bodyPr/>
                    <a:lstStyle/>
                    <a:p>
                      <a:r>
                        <a:rPr lang="en-GB" sz="1400"/>
                        <a:t>Collisions and Near Hits</a:t>
                      </a:r>
                    </a:p>
                  </a:txBody>
                  <a:tcPr>
                    <a:solidFill>
                      <a:schemeClr val="bg1">
                        <a:lumMod val="85000"/>
                      </a:schemeClr>
                    </a:solidFill>
                  </a:tcPr>
                </a:tc>
                <a:extLst>
                  <a:ext uri="{0D108BD9-81ED-4DB2-BD59-A6C34878D82A}">
                    <a16:rowId xmlns:a16="http://schemas.microsoft.com/office/drawing/2014/main" val="1223981419"/>
                  </a:ext>
                </a:extLst>
              </a:tr>
              <a:tr h="278926">
                <a:tc>
                  <a:txBody>
                    <a:bodyPr/>
                    <a:lstStyle/>
                    <a:p>
                      <a:pPr algn="ctr"/>
                      <a:r>
                        <a:rPr lang="en-GB" sz="1400"/>
                        <a:t>26</a:t>
                      </a:r>
                    </a:p>
                  </a:txBody>
                  <a:tcPr>
                    <a:solidFill>
                      <a:schemeClr val="bg1">
                        <a:lumMod val="95000"/>
                      </a:schemeClr>
                    </a:solidFill>
                  </a:tcPr>
                </a:tc>
                <a:tc>
                  <a:txBody>
                    <a:bodyPr/>
                    <a:lstStyle/>
                    <a:p>
                      <a:r>
                        <a:rPr lang="en-GB" sz="1400"/>
                        <a:t>Proceed Authority Exceeded </a:t>
                      </a:r>
                    </a:p>
                  </a:txBody>
                  <a:tcPr>
                    <a:solidFill>
                      <a:schemeClr val="bg1">
                        <a:lumMod val="95000"/>
                      </a:schemeClr>
                    </a:solidFill>
                  </a:tcPr>
                </a:tc>
                <a:extLst>
                  <a:ext uri="{0D108BD9-81ED-4DB2-BD59-A6C34878D82A}">
                    <a16:rowId xmlns:a16="http://schemas.microsoft.com/office/drawing/2014/main" val="1027309599"/>
                  </a:ext>
                </a:extLst>
              </a:tr>
              <a:tr h="278926">
                <a:tc>
                  <a:txBody>
                    <a:bodyPr/>
                    <a:lstStyle/>
                    <a:p>
                      <a:pPr algn="ctr"/>
                      <a:r>
                        <a:rPr lang="en-GB" sz="1400"/>
                        <a:t>27</a:t>
                      </a:r>
                    </a:p>
                  </a:txBody>
                  <a:tcPr>
                    <a:solidFill>
                      <a:schemeClr val="bg1">
                        <a:lumMod val="85000"/>
                      </a:schemeClr>
                    </a:solidFill>
                  </a:tcPr>
                </a:tc>
                <a:tc>
                  <a:txBody>
                    <a:bodyPr/>
                    <a:lstStyle/>
                    <a:p>
                      <a:r>
                        <a:rPr lang="en-GB" sz="1400"/>
                        <a:t>Rolling Stock Runaway</a:t>
                      </a:r>
                    </a:p>
                  </a:txBody>
                  <a:tcPr>
                    <a:solidFill>
                      <a:schemeClr val="bg1">
                        <a:lumMod val="85000"/>
                      </a:schemeClr>
                    </a:solidFill>
                  </a:tcPr>
                </a:tc>
                <a:extLst>
                  <a:ext uri="{0D108BD9-81ED-4DB2-BD59-A6C34878D82A}">
                    <a16:rowId xmlns:a16="http://schemas.microsoft.com/office/drawing/2014/main" val="1151975773"/>
                  </a:ext>
                </a:extLst>
              </a:tr>
              <a:tr h="278926">
                <a:tc>
                  <a:txBody>
                    <a:bodyPr/>
                    <a:lstStyle/>
                    <a:p>
                      <a:pPr algn="ctr"/>
                      <a:r>
                        <a:rPr lang="en-GB" sz="1400"/>
                        <a:t>28</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Breach of Network Rules or Procedures</a:t>
                      </a:r>
                    </a:p>
                  </a:txBody>
                  <a:tcPr>
                    <a:solidFill>
                      <a:schemeClr val="bg1">
                        <a:lumMod val="95000"/>
                      </a:schemeClr>
                    </a:solidFill>
                  </a:tcPr>
                </a:tc>
                <a:extLst>
                  <a:ext uri="{0D108BD9-81ED-4DB2-BD59-A6C34878D82A}">
                    <a16:rowId xmlns:a16="http://schemas.microsoft.com/office/drawing/2014/main" val="1721750064"/>
                  </a:ext>
                </a:extLst>
              </a:tr>
              <a:tr h="278926">
                <a:tc>
                  <a:txBody>
                    <a:bodyPr/>
                    <a:lstStyle/>
                    <a:p>
                      <a:pPr algn="ctr"/>
                      <a:r>
                        <a:rPr lang="en-GB" sz="1400"/>
                        <a:t>29</a:t>
                      </a:r>
                    </a:p>
                  </a:txBody>
                  <a:tcPr>
                    <a:solidFill>
                      <a:schemeClr val="bg1">
                        <a:lumMod val="85000"/>
                      </a:schemeClr>
                    </a:solidFill>
                  </a:tcPr>
                </a:tc>
                <a:tc>
                  <a:txBody>
                    <a:bodyPr/>
                    <a:lstStyle/>
                    <a:p>
                      <a:pPr lvl="0">
                        <a:buNone/>
                      </a:pPr>
                      <a:r>
                        <a:rPr lang="en-GB" sz="1400"/>
                        <a:t>Load Irregularity </a:t>
                      </a:r>
                    </a:p>
                  </a:txBody>
                  <a:tcPr>
                    <a:solidFill>
                      <a:schemeClr val="bg1">
                        <a:lumMod val="85000"/>
                      </a:schemeClr>
                    </a:solidFill>
                  </a:tcPr>
                </a:tc>
                <a:extLst>
                  <a:ext uri="{0D108BD9-81ED-4DB2-BD59-A6C34878D82A}">
                    <a16:rowId xmlns:a16="http://schemas.microsoft.com/office/drawing/2014/main" val="3221893320"/>
                  </a:ext>
                </a:extLst>
              </a:tr>
              <a:tr h="278926">
                <a:tc>
                  <a:txBody>
                    <a:bodyPr/>
                    <a:lstStyle/>
                    <a:p>
                      <a:pPr algn="ctr"/>
                      <a:r>
                        <a:rPr lang="en-GB" sz="1400"/>
                        <a:t>30</a:t>
                      </a:r>
                    </a:p>
                  </a:txBody>
                  <a:tcPr>
                    <a:solidFill>
                      <a:schemeClr val="bg1">
                        <a:lumMod val="95000"/>
                      </a:schemeClr>
                    </a:solidFill>
                  </a:tcPr>
                </a:tc>
                <a:tc>
                  <a:txBody>
                    <a:bodyPr/>
                    <a:lstStyle/>
                    <a:p>
                      <a:pPr lvl="0">
                        <a:buNone/>
                      </a:pPr>
                      <a:r>
                        <a:rPr lang="en-GB" sz="1400"/>
                        <a:t>Rolling Stock Irregularity (including Monitoring Systems)</a:t>
                      </a:r>
                    </a:p>
                  </a:txBody>
                  <a:tcPr>
                    <a:solidFill>
                      <a:schemeClr val="bg1">
                        <a:lumMod val="95000"/>
                      </a:schemeClr>
                    </a:solidFill>
                  </a:tcPr>
                </a:tc>
                <a:extLst>
                  <a:ext uri="{0D108BD9-81ED-4DB2-BD59-A6C34878D82A}">
                    <a16:rowId xmlns:a16="http://schemas.microsoft.com/office/drawing/2014/main" val="2229160416"/>
                  </a:ext>
                </a:extLst>
              </a:tr>
              <a:tr h="285899">
                <a:tc>
                  <a:txBody>
                    <a:bodyPr/>
                    <a:lstStyle/>
                    <a:p>
                      <a:pPr algn="ctr"/>
                      <a:r>
                        <a:rPr lang="en-GB" sz="1400"/>
                        <a:t>31</a:t>
                      </a:r>
                    </a:p>
                  </a:txBody>
                  <a:tcPr>
                    <a:solidFill>
                      <a:schemeClr val="bg1">
                        <a:lumMod val="85000"/>
                      </a:schemeClr>
                    </a:solidFill>
                  </a:tcPr>
                </a:tc>
                <a:tc>
                  <a:txBody>
                    <a:bodyPr/>
                    <a:lstStyle/>
                    <a:p>
                      <a:pPr lvl="0">
                        <a:buNone/>
                      </a:pPr>
                      <a:r>
                        <a:rPr lang="en-GB" sz="1400"/>
                        <a:t>Level Crossing Irregularity</a:t>
                      </a:r>
                    </a:p>
                  </a:txBody>
                  <a:tcPr>
                    <a:solidFill>
                      <a:schemeClr val="bg1">
                        <a:lumMod val="85000"/>
                      </a:schemeClr>
                    </a:solidFill>
                  </a:tcPr>
                </a:tc>
                <a:extLst>
                  <a:ext uri="{0D108BD9-81ED-4DB2-BD59-A6C34878D82A}">
                    <a16:rowId xmlns:a16="http://schemas.microsoft.com/office/drawing/2014/main" val="3262480296"/>
                  </a:ext>
                </a:extLst>
              </a:tr>
              <a:tr h="278926">
                <a:tc>
                  <a:txBody>
                    <a:bodyPr/>
                    <a:lstStyle/>
                    <a:p>
                      <a:pPr lvl="0" algn="ctr">
                        <a:buNone/>
                      </a:pPr>
                      <a:r>
                        <a:rPr lang="en-GB" sz="1400"/>
                        <a:t>32</a:t>
                      </a:r>
                    </a:p>
                  </a:txBody>
                  <a:tcPr>
                    <a:solidFill>
                      <a:schemeClr val="bg1">
                        <a:lumMod val="95000"/>
                      </a:schemeClr>
                    </a:solidFill>
                  </a:tcPr>
                </a:tc>
                <a:tc>
                  <a:txBody>
                    <a:bodyPr/>
                    <a:lstStyle/>
                    <a:p>
                      <a:pPr lvl="0">
                        <a:buNone/>
                      </a:pPr>
                      <a:r>
                        <a:rPr lang="en-GB" sz="1400"/>
                        <a:t>Track Irregularity</a:t>
                      </a:r>
                    </a:p>
                  </a:txBody>
                  <a:tcPr>
                    <a:solidFill>
                      <a:schemeClr val="bg1">
                        <a:lumMod val="95000"/>
                      </a:schemeClr>
                    </a:solidFill>
                  </a:tcPr>
                </a:tc>
                <a:extLst>
                  <a:ext uri="{0D108BD9-81ED-4DB2-BD59-A6C34878D82A}">
                    <a16:rowId xmlns:a16="http://schemas.microsoft.com/office/drawing/2014/main" val="182673252"/>
                  </a:ext>
                </a:extLst>
              </a:tr>
              <a:tr h="278926">
                <a:tc>
                  <a:txBody>
                    <a:bodyPr/>
                    <a:lstStyle/>
                    <a:p>
                      <a:pPr lvl="0" algn="ctr">
                        <a:buNone/>
                      </a:pPr>
                      <a:r>
                        <a:rPr lang="en-GB" sz="1400"/>
                        <a:t>33</a:t>
                      </a:r>
                    </a:p>
                  </a:txBody>
                  <a:tcPr>
                    <a:solidFill>
                      <a:schemeClr val="bg1">
                        <a:lumMod val="85000"/>
                      </a:schemeClr>
                    </a:solidFill>
                  </a:tcPr>
                </a:tc>
                <a:tc>
                  <a:txBody>
                    <a:bodyPr/>
                    <a:lstStyle/>
                    <a:p>
                      <a:pPr lvl="0">
                        <a:buNone/>
                      </a:pPr>
                      <a:r>
                        <a:rPr lang="en-AU" sz="1400"/>
                        <a:t>Civil Infrastructure Irregularity</a:t>
                      </a:r>
                    </a:p>
                  </a:txBody>
                  <a:tcPr>
                    <a:solidFill>
                      <a:schemeClr val="bg1">
                        <a:lumMod val="85000"/>
                      </a:schemeClr>
                    </a:solidFill>
                  </a:tcPr>
                </a:tc>
                <a:extLst>
                  <a:ext uri="{0D108BD9-81ED-4DB2-BD59-A6C34878D82A}">
                    <a16:rowId xmlns:a16="http://schemas.microsoft.com/office/drawing/2014/main" val="2460886052"/>
                  </a:ext>
                </a:extLst>
              </a:tr>
              <a:tr h="278926">
                <a:tc>
                  <a:txBody>
                    <a:bodyPr/>
                    <a:lstStyle/>
                    <a:p>
                      <a:pPr marL="0" lvl="0" algn="ctr" defTabSz="914400" rtl="0" eaLnBrk="1" latinLnBrk="0" hangingPunct="1">
                        <a:buNone/>
                      </a:pPr>
                      <a:r>
                        <a:rPr lang="en-GB" sz="1400" kern="1200">
                          <a:solidFill>
                            <a:schemeClr val="dk1"/>
                          </a:solidFill>
                          <a:latin typeface="+mn-lt"/>
                          <a:ea typeface="+mn-ea"/>
                          <a:cs typeface="+mn-cs"/>
                        </a:rPr>
                        <a:t>34</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t>Electrical Traction Irregularity </a:t>
                      </a:r>
                    </a:p>
                  </a:txBody>
                  <a:tcPr>
                    <a:solidFill>
                      <a:schemeClr val="bg1">
                        <a:lumMod val="95000"/>
                      </a:schemeClr>
                    </a:solidFill>
                  </a:tcPr>
                </a:tc>
                <a:extLst>
                  <a:ext uri="{0D108BD9-81ED-4DB2-BD59-A6C34878D82A}">
                    <a16:rowId xmlns:a16="http://schemas.microsoft.com/office/drawing/2014/main" val="4041167884"/>
                  </a:ext>
                </a:extLst>
              </a:tr>
              <a:tr h="278926">
                <a:tc>
                  <a:txBody>
                    <a:bodyPr/>
                    <a:lstStyle/>
                    <a:p>
                      <a:pPr lvl="0" algn="ctr">
                        <a:buNone/>
                      </a:pPr>
                      <a:r>
                        <a:rPr lang="en-GB" sz="1400"/>
                        <a:t>35</a:t>
                      </a:r>
                    </a:p>
                  </a:txBody>
                  <a:tcPr>
                    <a:solidFill>
                      <a:schemeClr val="bg1">
                        <a:lumMod val="85000"/>
                      </a:schemeClr>
                    </a:solidFill>
                  </a:tcPr>
                </a:tc>
                <a:tc>
                  <a:txBody>
                    <a:bodyPr/>
                    <a:lstStyle/>
                    <a:p>
                      <a:pPr lvl="0">
                        <a:buNone/>
                      </a:pPr>
                      <a:r>
                        <a:rPr lang="en-AU" sz="1400"/>
                        <a:t>Incidents at person and train interfaces</a:t>
                      </a:r>
                    </a:p>
                  </a:txBody>
                  <a:tcPr>
                    <a:solidFill>
                      <a:schemeClr val="bg1">
                        <a:lumMod val="85000"/>
                      </a:schemeClr>
                    </a:solidFill>
                  </a:tcPr>
                </a:tc>
                <a:extLst>
                  <a:ext uri="{0D108BD9-81ED-4DB2-BD59-A6C34878D82A}">
                    <a16:rowId xmlns:a16="http://schemas.microsoft.com/office/drawing/2014/main" val="234902901"/>
                  </a:ext>
                </a:extLst>
              </a:tr>
            </a:tbl>
          </a:graphicData>
        </a:graphic>
      </p:graphicFrame>
      <p:pic>
        <p:nvPicPr>
          <p:cNvPr id="2" name="Graphic 2" descr="Badge Question Mark with solid fill">
            <a:extLst>
              <a:ext uri="{FF2B5EF4-FFF2-40B4-BE49-F238E27FC236}">
                <a16:creationId xmlns:a16="http://schemas.microsoft.com/office/drawing/2014/main" id="{EE874E44-A2F9-45C4-9585-250CEC754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4014" y="1901372"/>
            <a:ext cx="914400" cy="914400"/>
          </a:xfrm>
          <a:prstGeom prst="rect">
            <a:avLst/>
          </a:prstGeom>
        </p:spPr>
      </p:pic>
      <p:pic>
        <p:nvPicPr>
          <p:cNvPr id="19" name="Graphic 2" descr="Badge Question Mark with solid fill">
            <a:extLst>
              <a:ext uri="{FF2B5EF4-FFF2-40B4-BE49-F238E27FC236}">
                <a16:creationId xmlns:a16="http://schemas.microsoft.com/office/drawing/2014/main" id="{CF4BDE0F-D714-4560-A85B-E26C7CEB51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1942" y="4132942"/>
            <a:ext cx="914400" cy="914400"/>
          </a:xfrm>
          <a:prstGeom prst="rect">
            <a:avLst/>
          </a:prstGeom>
        </p:spPr>
      </p:pic>
      <p:sp>
        <p:nvSpPr>
          <p:cNvPr id="21" name="Text Placeholder 9">
            <a:extLst>
              <a:ext uri="{FF2B5EF4-FFF2-40B4-BE49-F238E27FC236}">
                <a16:creationId xmlns:a16="http://schemas.microsoft.com/office/drawing/2014/main" id="{BA407D0C-82D9-40FD-831E-54D3DC3C3168}"/>
              </a:ext>
            </a:extLst>
          </p:cNvPr>
          <p:cNvSpPr txBox="1">
            <a:spLocks/>
          </p:cNvSpPr>
          <p:nvPr/>
        </p:nvSpPr>
        <p:spPr>
          <a:xfrm>
            <a:off x="878484" y="1224186"/>
            <a:ext cx="7687836" cy="1398941"/>
          </a:xfrm>
          <a:prstGeom prst="rect">
            <a:avLst/>
          </a:prstGeom>
        </p:spPr>
        <p:txBody>
          <a:bodyPr vert="horz" lIns="91440" tIns="45720" rIns="91440" bIns="45720" rtlCol="0">
            <a:normAutofit fontScale="62500" lnSpcReduction="2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AU" sz="2600">
                <a:latin typeface="Arial" pitchFamily="34" charset="0"/>
                <a:cs typeface="Arial" pitchFamily="34" charset="0"/>
              </a:rPr>
              <a:t>Category C occurrences do not need to be reported to the Regulator at the time of the occurrence or upon becoming aware of it</a:t>
            </a:r>
          </a:p>
          <a:p>
            <a:pPr>
              <a:lnSpc>
                <a:spcPct val="150000"/>
              </a:lnSpc>
              <a:buClr>
                <a:srgbClr val="FFC000"/>
              </a:buClr>
              <a:buFont typeface="Arial Black" pitchFamily="34" charset="0"/>
              <a:buChar char="&gt;"/>
            </a:pPr>
            <a:r>
              <a:rPr lang="en-US" sz="2600">
                <a:latin typeface="Arial" pitchFamily="34" charset="0"/>
                <a:cs typeface="Arial" pitchFamily="34" charset="0"/>
              </a:rPr>
              <a:t>Data submission for these occurrences is to be reported on an annual basis</a:t>
            </a:r>
            <a:endParaRPr lang="en-US" sz="1800">
              <a:latin typeface="Arial" pitchFamily="34" charset="0"/>
              <a:cs typeface="Arial" pitchFamily="34" charset="0"/>
            </a:endParaRPr>
          </a:p>
        </p:txBody>
      </p:sp>
    </p:spTree>
    <p:extLst>
      <p:ext uri="{BB962C8B-B14F-4D97-AF65-F5344CB8AC3E}">
        <p14:creationId xmlns:p14="http://schemas.microsoft.com/office/powerpoint/2010/main" val="3256686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extLst>
              <a:ext uri="{FF2B5EF4-FFF2-40B4-BE49-F238E27FC236}">
                <a16:creationId xmlns:a16="http://schemas.microsoft.com/office/drawing/2014/main" id="{AE2679D3-0DF8-415D-BDD5-A7E801C04EAB}"/>
              </a:ext>
            </a:extLst>
          </p:cNvPr>
          <p:cNvSpPr/>
          <p:nvPr/>
        </p:nvSpPr>
        <p:spPr>
          <a:xfrm>
            <a:off x="7148940" y="2978042"/>
            <a:ext cx="1215569" cy="898070"/>
          </a:xfrm>
          <a:prstGeom prst="rightArrow">
            <a:avLst/>
          </a:prstGeom>
          <a:solidFill>
            <a:srgbClr val="FCB215"/>
          </a:solidFill>
          <a:ln>
            <a:solidFill>
              <a:srgbClr val="A7A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SEQUENCE / CHAIN OF EVENTS</a:t>
            </a: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27</a:t>
            </a:fld>
            <a:endParaRPr lang="en-AU" sz="800" b="1">
              <a:solidFill>
                <a:srgbClr val="FCB215"/>
              </a:solidFill>
            </a:endParaRPr>
          </a:p>
        </p:txBody>
      </p:sp>
      <p:sp>
        <p:nvSpPr>
          <p:cNvPr id="2" name="TextBox 1">
            <a:extLst>
              <a:ext uri="{FF2B5EF4-FFF2-40B4-BE49-F238E27FC236}">
                <a16:creationId xmlns:a16="http://schemas.microsoft.com/office/drawing/2014/main" id="{BE333E8C-ECCE-4BAB-ABA7-D44F9A4685EF}"/>
              </a:ext>
            </a:extLst>
          </p:cNvPr>
          <p:cNvSpPr txBox="1"/>
          <p:nvPr/>
        </p:nvSpPr>
        <p:spPr>
          <a:xfrm>
            <a:off x="3814288" y="5740400"/>
            <a:ext cx="4997966" cy="369332"/>
          </a:xfrm>
          <a:prstGeom prst="rect">
            <a:avLst/>
          </a:prstGeom>
          <a:noFill/>
        </p:spPr>
        <p:txBody>
          <a:bodyPr wrap="square" lIns="91440" tIns="45720" rIns="91440" bIns="45720" rtlCol="0" anchor="t">
            <a:spAutoFit/>
          </a:bodyPr>
          <a:lstStyle/>
          <a:p>
            <a:r>
              <a:rPr lang="en-AU" i="1"/>
              <a:t>A sequence of events may not necessarily be linear</a:t>
            </a:r>
            <a:endParaRPr lang="en-AU" i="1">
              <a:cs typeface="Calibri"/>
            </a:endParaRPr>
          </a:p>
        </p:txBody>
      </p:sp>
      <p:sp>
        <p:nvSpPr>
          <p:cNvPr id="3" name="TextBox 2">
            <a:extLst>
              <a:ext uri="{FF2B5EF4-FFF2-40B4-BE49-F238E27FC236}">
                <a16:creationId xmlns:a16="http://schemas.microsoft.com/office/drawing/2014/main" id="{29A2D049-39AA-4629-843A-B1D6EB3F197C}"/>
              </a:ext>
            </a:extLst>
          </p:cNvPr>
          <p:cNvSpPr txBox="1"/>
          <p:nvPr/>
        </p:nvSpPr>
        <p:spPr>
          <a:xfrm>
            <a:off x="3473395" y="5654744"/>
            <a:ext cx="609214" cy="461665"/>
          </a:xfrm>
          <a:prstGeom prst="rect">
            <a:avLst/>
          </a:prstGeom>
          <a:noFill/>
        </p:spPr>
        <p:txBody>
          <a:bodyPr wrap="square" rtlCol="0">
            <a:spAutoFit/>
          </a:bodyPr>
          <a:lstStyle/>
          <a:p>
            <a:pPr algn="ctr"/>
            <a:r>
              <a:rPr lang="en-AU" sz="2400">
                <a:latin typeface="Amasis MT Pro Black" panose="02040A04050005020304" pitchFamily="18" charset="0"/>
              </a:rPr>
              <a:t>“</a:t>
            </a:r>
          </a:p>
        </p:txBody>
      </p:sp>
      <p:sp>
        <p:nvSpPr>
          <p:cNvPr id="4" name="TextBox 3">
            <a:extLst>
              <a:ext uri="{FF2B5EF4-FFF2-40B4-BE49-F238E27FC236}">
                <a16:creationId xmlns:a16="http://schemas.microsoft.com/office/drawing/2014/main" id="{7CDF0749-4846-4E1C-B2B8-CA6A51F93D93}"/>
              </a:ext>
            </a:extLst>
          </p:cNvPr>
          <p:cNvSpPr txBox="1"/>
          <p:nvPr/>
        </p:nvSpPr>
        <p:spPr>
          <a:xfrm>
            <a:off x="8517147" y="5656936"/>
            <a:ext cx="346564" cy="461665"/>
          </a:xfrm>
          <a:prstGeom prst="rect">
            <a:avLst/>
          </a:prstGeom>
          <a:noFill/>
        </p:spPr>
        <p:txBody>
          <a:bodyPr wrap="square" rtlCol="0">
            <a:spAutoFit/>
          </a:bodyPr>
          <a:lstStyle/>
          <a:p>
            <a:pPr algn="ctr"/>
            <a:r>
              <a:rPr lang="en-AU" sz="2400">
                <a:latin typeface="Amasis MT Pro Black" panose="02040A04050005020304" pitchFamily="18" charset="0"/>
              </a:rPr>
              <a:t>”</a:t>
            </a:r>
          </a:p>
        </p:txBody>
      </p:sp>
      <p:sp>
        <p:nvSpPr>
          <p:cNvPr id="15" name="Rectangle: Rounded Corners 14">
            <a:extLst>
              <a:ext uri="{FF2B5EF4-FFF2-40B4-BE49-F238E27FC236}">
                <a16:creationId xmlns:a16="http://schemas.microsoft.com/office/drawing/2014/main" id="{2C2F45B5-A79D-4EF2-B9EF-A53549778C1D}"/>
              </a:ext>
            </a:extLst>
          </p:cNvPr>
          <p:cNvSpPr/>
          <p:nvPr/>
        </p:nvSpPr>
        <p:spPr>
          <a:xfrm>
            <a:off x="1684286" y="2005653"/>
            <a:ext cx="1828111" cy="3204856"/>
          </a:xfrm>
          <a:prstGeom prst="roundRect">
            <a:avLst>
              <a:gd name="adj" fmla="val 10000"/>
            </a:avLst>
          </a:prstGeom>
          <a:solidFill>
            <a:schemeClr val="bg1"/>
          </a:solidFill>
          <a:ln w="57150">
            <a:solidFill>
              <a:srgbClr val="A7A9AC"/>
            </a:solid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2" name="TextBox 11">
            <a:extLst>
              <a:ext uri="{FF2B5EF4-FFF2-40B4-BE49-F238E27FC236}">
                <a16:creationId xmlns:a16="http://schemas.microsoft.com/office/drawing/2014/main" id="{3C6D69EF-62B1-4DD1-9D44-9B0F435B89B6}"/>
              </a:ext>
            </a:extLst>
          </p:cNvPr>
          <p:cNvSpPr txBox="1"/>
          <p:nvPr/>
        </p:nvSpPr>
        <p:spPr>
          <a:xfrm>
            <a:off x="1719489" y="3243488"/>
            <a:ext cx="17544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Precursor Event</a:t>
            </a:r>
            <a:endParaRPr lang="en-US"/>
          </a:p>
        </p:txBody>
      </p:sp>
      <p:sp>
        <p:nvSpPr>
          <p:cNvPr id="16" name="Rectangle: Rounded Corners 15">
            <a:extLst>
              <a:ext uri="{FF2B5EF4-FFF2-40B4-BE49-F238E27FC236}">
                <a16:creationId xmlns:a16="http://schemas.microsoft.com/office/drawing/2014/main" id="{A37E6F91-8973-4B24-A82B-AC857EEDCB43}"/>
              </a:ext>
            </a:extLst>
          </p:cNvPr>
          <p:cNvSpPr/>
          <p:nvPr/>
        </p:nvSpPr>
        <p:spPr>
          <a:xfrm>
            <a:off x="5049785" y="2005652"/>
            <a:ext cx="1828111" cy="3204856"/>
          </a:xfrm>
          <a:prstGeom prst="roundRect">
            <a:avLst>
              <a:gd name="adj" fmla="val 10000"/>
            </a:avLst>
          </a:prstGeom>
          <a:solidFill>
            <a:schemeClr val="bg1"/>
          </a:solidFill>
          <a:ln w="57150">
            <a:solidFill>
              <a:srgbClr val="A7A9AC"/>
            </a:solid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7" name="Rectangle: Rounded Corners 16">
            <a:extLst>
              <a:ext uri="{FF2B5EF4-FFF2-40B4-BE49-F238E27FC236}">
                <a16:creationId xmlns:a16="http://schemas.microsoft.com/office/drawing/2014/main" id="{A344AFFA-47BC-4978-8BFA-B5B3C70220FD}"/>
              </a:ext>
            </a:extLst>
          </p:cNvPr>
          <p:cNvSpPr/>
          <p:nvPr/>
        </p:nvSpPr>
        <p:spPr>
          <a:xfrm>
            <a:off x="8442501" y="2005653"/>
            <a:ext cx="1828111" cy="3204856"/>
          </a:xfrm>
          <a:prstGeom prst="roundRect">
            <a:avLst>
              <a:gd name="adj" fmla="val 10000"/>
            </a:avLst>
          </a:prstGeom>
          <a:solidFill>
            <a:schemeClr val="bg1"/>
          </a:solidFill>
          <a:ln w="57150">
            <a:solidFill>
              <a:srgbClr val="A7A9AC"/>
            </a:solid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8" name="TextBox 17">
            <a:extLst>
              <a:ext uri="{FF2B5EF4-FFF2-40B4-BE49-F238E27FC236}">
                <a16:creationId xmlns:a16="http://schemas.microsoft.com/office/drawing/2014/main" id="{15D6C338-C6D9-45CC-964A-F4E9FD05E0E5}"/>
              </a:ext>
            </a:extLst>
          </p:cNvPr>
          <p:cNvSpPr txBox="1"/>
          <p:nvPr/>
        </p:nvSpPr>
        <p:spPr>
          <a:xfrm>
            <a:off x="5048703" y="3243487"/>
            <a:ext cx="17544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Main Event</a:t>
            </a:r>
            <a:endParaRPr lang="en-US" b="1"/>
          </a:p>
        </p:txBody>
      </p:sp>
      <p:sp>
        <p:nvSpPr>
          <p:cNvPr id="19" name="TextBox 18">
            <a:extLst>
              <a:ext uri="{FF2B5EF4-FFF2-40B4-BE49-F238E27FC236}">
                <a16:creationId xmlns:a16="http://schemas.microsoft.com/office/drawing/2014/main" id="{4CBB565F-46E4-4EDA-8D53-48FAA4E20468}"/>
              </a:ext>
            </a:extLst>
          </p:cNvPr>
          <p:cNvSpPr txBox="1"/>
          <p:nvPr/>
        </p:nvSpPr>
        <p:spPr>
          <a:xfrm>
            <a:off x="8477703" y="3098345"/>
            <a:ext cx="17544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Consequence Event</a:t>
            </a:r>
            <a:endParaRPr lang="en-US"/>
          </a:p>
        </p:txBody>
      </p:sp>
      <p:sp>
        <p:nvSpPr>
          <p:cNvPr id="21" name="Explosion: 8 Points 20">
            <a:extLst>
              <a:ext uri="{FF2B5EF4-FFF2-40B4-BE49-F238E27FC236}">
                <a16:creationId xmlns:a16="http://schemas.microsoft.com/office/drawing/2014/main" id="{B4ED67F8-6C85-4677-89B4-D1FCCAFD0713}"/>
              </a:ext>
            </a:extLst>
          </p:cNvPr>
          <p:cNvSpPr/>
          <p:nvPr/>
        </p:nvSpPr>
        <p:spPr>
          <a:xfrm>
            <a:off x="5491389" y="3822247"/>
            <a:ext cx="1006928" cy="1034142"/>
          </a:xfrm>
          <a:prstGeom prst="irregularSeal1">
            <a:avLst/>
          </a:prstGeom>
          <a:solidFill>
            <a:srgbClr val="FCB21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DD8BF4D-FA2F-4B3A-BB33-7890ACD19BC5}"/>
              </a:ext>
            </a:extLst>
          </p:cNvPr>
          <p:cNvSpPr txBox="1"/>
          <p:nvPr/>
        </p:nvSpPr>
        <p:spPr>
          <a:xfrm>
            <a:off x="884917" y="1347559"/>
            <a:ext cx="97644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Determine the chronological sequence of events that gave rise to the occurrence</a:t>
            </a:r>
            <a:endParaRPr lang="en-US"/>
          </a:p>
        </p:txBody>
      </p:sp>
      <p:sp>
        <p:nvSpPr>
          <p:cNvPr id="24" name="TextBox 23">
            <a:extLst>
              <a:ext uri="{FF2B5EF4-FFF2-40B4-BE49-F238E27FC236}">
                <a16:creationId xmlns:a16="http://schemas.microsoft.com/office/drawing/2014/main" id="{13EC2E1B-451C-4FF5-9190-0725BC275474}"/>
              </a:ext>
            </a:extLst>
          </p:cNvPr>
          <p:cNvSpPr txBox="1"/>
          <p:nvPr/>
        </p:nvSpPr>
        <p:spPr>
          <a:xfrm>
            <a:off x="3588203" y="2436130"/>
            <a:ext cx="14369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t>Before </a:t>
            </a:r>
            <a:endParaRPr lang="en-US" sz="1400"/>
          </a:p>
        </p:txBody>
      </p:sp>
      <p:sp>
        <p:nvSpPr>
          <p:cNvPr id="25" name="TextBox 24">
            <a:extLst>
              <a:ext uri="{FF2B5EF4-FFF2-40B4-BE49-F238E27FC236}">
                <a16:creationId xmlns:a16="http://schemas.microsoft.com/office/drawing/2014/main" id="{2AEFC3C3-A5E5-474C-AAD0-7C5331BE7917}"/>
              </a:ext>
            </a:extLst>
          </p:cNvPr>
          <p:cNvSpPr txBox="1"/>
          <p:nvPr/>
        </p:nvSpPr>
        <p:spPr>
          <a:xfrm>
            <a:off x="6935560" y="2436129"/>
            <a:ext cx="14369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t>After </a:t>
            </a:r>
            <a:endParaRPr lang="en-US" sz="1400"/>
          </a:p>
        </p:txBody>
      </p:sp>
      <p:sp>
        <p:nvSpPr>
          <p:cNvPr id="26" name="Arrow: Right 25">
            <a:extLst>
              <a:ext uri="{FF2B5EF4-FFF2-40B4-BE49-F238E27FC236}">
                <a16:creationId xmlns:a16="http://schemas.microsoft.com/office/drawing/2014/main" id="{FCDEC934-51BF-4E14-A0F1-BE5385656530}"/>
              </a:ext>
            </a:extLst>
          </p:cNvPr>
          <p:cNvSpPr/>
          <p:nvPr/>
        </p:nvSpPr>
        <p:spPr>
          <a:xfrm>
            <a:off x="3747153" y="2968970"/>
            <a:ext cx="1215569" cy="898070"/>
          </a:xfrm>
          <a:prstGeom prst="rightArrow">
            <a:avLst/>
          </a:prstGeom>
          <a:solidFill>
            <a:srgbClr val="FCB215"/>
          </a:solidFill>
          <a:ln>
            <a:solidFill>
              <a:srgbClr val="A7A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71781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SEQUENCE OF EVENTS - EXAMPLE</a:t>
            </a: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28</a:t>
            </a:fld>
            <a:endParaRPr lang="en-AU" sz="800" b="1">
              <a:solidFill>
                <a:srgbClr val="FCB215"/>
              </a:solidFill>
            </a:endParaRPr>
          </a:p>
        </p:txBody>
      </p:sp>
      <p:pic>
        <p:nvPicPr>
          <p:cNvPr id="2" name="Picture 2" descr="Shape, arrow&#10;&#10;Description automatically generated">
            <a:extLst>
              <a:ext uri="{FF2B5EF4-FFF2-40B4-BE49-F238E27FC236}">
                <a16:creationId xmlns:a16="http://schemas.microsoft.com/office/drawing/2014/main" id="{C0383EB6-86C9-4909-A9C0-35D4C45D768A}"/>
              </a:ext>
            </a:extLst>
          </p:cNvPr>
          <p:cNvPicPr>
            <a:picLocks noChangeAspect="1"/>
          </p:cNvPicPr>
          <p:nvPr/>
        </p:nvPicPr>
        <p:blipFill>
          <a:blip r:embed="rId3"/>
          <a:stretch>
            <a:fillRect/>
          </a:stretch>
        </p:blipFill>
        <p:spPr>
          <a:xfrm>
            <a:off x="633186" y="1675213"/>
            <a:ext cx="2743200" cy="1312288"/>
          </a:xfrm>
          <a:prstGeom prst="rect">
            <a:avLst/>
          </a:prstGeom>
        </p:spPr>
      </p:pic>
      <p:pic>
        <p:nvPicPr>
          <p:cNvPr id="3" name="Picture 3">
            <a:extLst>
              <a:ext uri="{FF2B5EF4-FFF2-40B4-BE49-F238E27FC236}">
                <a16:creationId xmlns:a16="http://schemas.microsoft.com/office/drawing/2014/main" id="{7601A6C4-6107-4109-9480-3EEDDA3BB43B}"/>
              </a:ext>
            </a:extLst>
          </p:cNvPr>
          <p:cNvPicPr>
            <a:picLocks noChangeAspect="1"/>
          </p:cNvPicPr>
          <p:nvPr/>
        </p:nvPicPr>
        <p:blipFill>
          <a:blip r:embed="rId4"/>
          <a:stretch>
            <a:fillRect/>
          </a:stretch>
        </p:blipFill>
        <p:spPr>
          <a:xfrm>
            <a:off x="5218339" y="1607911"/>
            <a:ext cx="1428750" cy="1428750"/>
          </a:xfrm>
          <a:prstGeom prst="rect">
            <a:avLst/>
          </a:prstGeom>
        </p:spPr>
      </p:pic>
      <p:pic>
        <p:nvPicPr>
          <p:cNvPr id="4" name="Picture 4">
            <a:extLst>
              <a:ext uri="{FF2B5EF4-FFF2-40B4-BE49-F238E27FC236}">
                <a16:creationId xmlns:a16="http://schemas.microsoft.com/office/drawing/2014/main" id="{88A00D1C-DCCA-4C73-9B6C-2D3293315A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49203" y="1653400"/>
            <a:ext cx="1494714" cy="1405566"/>
          </a:xfrm>
          <a:prstGeom prst="rect">
            <a:avLst/>
          </a:prstGeom>
        </p:spPr>
      </p:pic>
      <p:sp>
        <p:nvSpPr>
          <p:cNvPr id="5" name="Explosion: 8 Points 4">
            <a:extLst>
              <a:ext uri="{FF2B5EF4-FFF2-40B4-BE49-F238E27FC236}">
                <a16:creationId xmlns:a16="http://schemas.microsoft.com/office/drawing/2014/main" id="{C6E83307-042B-4F86-97E5-5880E66147D4}"/>
              </a:ext>
            </a:extLst>
          </p:cNvPr>
          <p:cNvSpPr/>
          <p:nvPr/>
        </p:nvSpPr>
        <p:spPr>
          <a:xfrm>
            <a:off x="5273674" y="2325461"/>
            <a:ext cx="716643" cy="716643"/>
          </a:xfrm>
          <a:prstGeom prst="irregularSeal1">
            <a:avLst/>
          </a:prstGeom>
          <a:solidFill>
            <a:srgbClr val="FCB21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C5371CF4-7DC1-4FA6-8E13-C008BDDAB678}"/>
              </a:ext>
            </a:extLst>
          </p:cNvPr>
          <p:cNvSpPr/>
          <p:nvPr/>
        </p:nvSpPr>
        <p:spPr>
          <a:xfrm>
            <a:off x="685331" y="3139852"/>
            <a:ext cx="2631500" cy="568072"/>
          </a:xfrm>
          <a:prstGeom prst="roundRect">
            <a:avLst>
              <a:gd name="adj" fmla="val 7804"/>
            </a:avLst>
          </a:prstGeom>
          <a:solidFill>
            <a:srgbClr val="A7A9AC"/>
          </a:solidFill>
          <a:ln>
            <a:noFill/>
          </a:ln>
          <a:effectLst>
            <a:outerShdw blurRad="190500" dist="762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cs typeface="Calibri"/>
              </a:rPr>
              <a:t>Proceed Authority Exceeded</a:t>
            </a:r>
          </a:p>
        </p:txBody>
      </p:sp>
      <p:sp>
        <p:nvSpPr>
          <p:cNvPr id="12" name="Rounded Rectangle 6">
            <a:extLst>
              <a:ext uri="{FF2B5EF4-FFF2-40B4-BE49-F238E27FC236}">
                <a16:creationId xmlns:a16="http://schemas.microsoft.com/office/drawing/2014/main" id="{5E6A65D6-7E68-46A4-BFB8-B520D5711BF2}"/>
              </a:ext>
            </a:extLst>
          </p:cNvPr>
          <p:cNvSpPr/>
          <p:nvPr/>
        </p:nvSpPr>
        <p:spPr>
          <a:xfrm>
            <a:off x="4622331" y="3139852"/>
            <a:ext cx="2631500" cy="568072"/>
          </a:xfrm>
          <a:prstGeom prst="roundRect">
            <a:avLst>
              <a:gd name="adj" fmla="val 7804"/>
            </a:avLst>
          </a:prstGeom>
          <a:solidFill>
            <a:srgbClr val="A7A9AC"/>
          </a:solidFill>
          <a:ln>
            <a:noFill/>
          </a:ln>
          <a:effectLst>
            <a:outerShdw blurRad="190500" dist="762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Collision</a:t>
            </a:r>
          </a:p>
        </p:txBody>
      </p:sp>
      <p:sp>
        <p:nvSpPr>
          <p:cNvPr id="16" name="Rounded Rectangle 6">
            <a:extLst>
              <a:ext uri="{FF2B5EF4-FFF2-40B4-BE49-F238E27FC236}">
                <a16:creationId xmlns:a16="http://schemas.microsoft.com/office/drawing/2014/main" id="{8073414B-409D-4D91-BFB7-F16E1475DE92}"/>
              </a:ext>
            </a:extLst>
          </p:cNvPr>
          <p:cNvSpPr/>
          <p:nvPr/>
        </p:nvSpPr>
        <p:spPr>
          <a:xfrm>
            <a:off x="8532117" y="3139852"/>
            <a:ext cx="2631500" cy="568072"/>
          </a:xfrm>
          <a:prstGeom prst="roundRect">
            <a:avLst>
              <a:gd name="adj" fmla="val 7804"/>
            </a:avLst>
          </a:prstGeom>
          <a:solidFill>
            <a:srgbClr val="A7A9AC"/>
          </a:solidFill>
          <a:ln>
            <a:noFill/>
          </a:ln>
          <a:effectLst>
            <a:outerShdw blurRad="190500" dist="762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Derailment</a:t>
            </a:r>
          </a:p>
        </p:txBody>
      </p:sp>
      <p:sp>
        <p:nvSpPr>
          <p:cNvPr id="18" name="TextBox 17">
            <a:extLst>
              <a:ext uri="{FF2B5EF4-FFF2-40B4-BE49-F238E27FC236}">
                <a16:creationId xmlns:a16="http://schemas.microsoft.com/office/drawing/2014/main" id="{7F3FB591-6C97-4DCF-AB24-E2E0EBF6DE5E}"/>
              </a:ext>
            </a:extLst>
          </p:cNvPr>
          <p:cNvSpPr txBox="1"/>
          <p:nvPr/>
        </p:nvSpPr>
        <p:spPr>
          <a:xfrm>
            <a:off x="1048204" y="3796845"/>
            <a:ext cx="17544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Precursor Event</a:t>
            </a:r>
            <a:endParaRPr lang="en-US"/>
          </a:p>
        </p:txBody>
      </p:sp>
      <p:sp>
        <p:nvSpPr>
          <p:cNvPr id="20" name="TextBox 19">
            <a:extLst>
              <a:ext uri="{FF2B5EF4-FFF2-40B4-BE49-F238E27FC236}">
                <a16:creationId xmlns:a16="http://schemas.microsoft.com/office/drawing/2014/main" id="{6A9EC7F5-AF90-4245-835F-2A6E04823E6A}"/>
              </a:ext>
            </a:extLst>
          </p:cNvPr>
          <p:cNvSpPr txBox="1"/>
          <p:nvPr/>
        </p:nvSpPr>
        <p:spPr>
          <a:xfrm>
            <a:off x="5221060" y="3796844"/>
            <a:ext cx="17544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*Main Event*</a:t>
            </a:r>
            <a:endParaRPr lang="en-US" b="1"/>
          </a:p>
        </p:txBody>
      </p:sp>
      <p:sp>
        <p:nvSpPr>
          <p:cNvPr id="22" name="TextBox 21">
            <a:extLst>
              <a:ext uri="{FF2B5EF4-FFF2-40B4-BE49-F238E27FC236}">
                <a16:creationId xmlns:a16="http://schemas.microsoft.com/office/drawing/2014/main" id="{FF77BA84-690E-4566-9807-56921C225081}"/>
              </a:ext>
            </a:extLst>
          </p:cNvPr>
          <p:cNvSpPr txBox="1"/>
          <p:nvPr/>
        </p:nvSpPr>
        <p:spPr>
          <a:xfrm>
            <a:off x="9049203" y="3796845"/>
            <a:ext cx="17544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t>Consequence Event</a:t>
            </a:r>
            <a:endParaRPr lang="en-US"/>
          </a:p>
        </p:txBody>
      </p:sp>
      <p:cxnSp>
        <p:nvCxnSpPr>
          <p:cNvPr id="24" name="Straight Arrow Connector 23">
            <a:extLst>
              <a:ext uri="{FF2B5EF4-FFF2-40B4-BE49-F238E27FC236}">
                <a16:creationId xmlns:a16="http://schemas.microsoft.com/office/drawing/2014/main" id="{F1B41CBC-6CA0-49DE-B7F3-77E289EC5577}"/>
              </a:ext>
            </a:extLst>
          </p:cNvPr>
          <p:cNvCxnSpPr>
            <a:cxnSpLocks/>
          </p:cNvCxnSpPr>
          <p:nvPr/>
        </p:nvCxnSpPr>
        <p:spPr>
          <a:xfrm flipH="1" flipV="1">
            <a:off x="3452949" y="3424999"/>
            <a:ext cx="1084456" cy="9071"/>
          </a:xfrm>
          <a:prstGeom prst="straightConnector1">
            <a:avLst/>
          </a:prstGeom>
          <a:ln w="12700">
            <a:solidFill>
              <a:srgbClr val="FCB215"/>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A3ECFE-907D-4F9C-ABCA-0F16667BD75C}"/>
              </a:ext>
            </a:extLst>
          </p:cNvPr>
          <p:cNvCxnSpPr>
            <a:cxnSpLocks/>
          </p:cNvCxnSpPr>
          <p:nvPr/>
        </p:nvCxnSpPr>
        <p:spPr>
          <a:xfrm flipH="1" flipV="1">
            <a:off x="7360920" y="3423185"/>
            <a:ext cx="1084456" cy="9071"/>
          </a:xfrm>
          <a:prstGeom prst="straightConnector1">
            <a:avLst/>
          </a:prstGeom>
          <a:ln w="12700">
            <a:solidFill>
              <a:srgbClr val="FCB215"/>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B737A27-6529-455D-8F48-0A57FDEBFBC0}"/>
              </a:ext>
            </a:extLst>
          </p:cNvPr>
          <p:cNvSpPr txBox="1"/>
          <p:nvPr/>
        </p:nvSpPr>
        <p:spPr>
          <a:xfrm>
            <a:off x="1159329" y="4951184"/>
            <a:ext cx="895712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a:ea typeface="+mn-lt"/>
                <a:cs typeface="+mn-lt"/>
              </a:rPr>
              <a:t>The occurrence report should firstly identify the main event, being the event with the most serious consequence or outcome. In this case, this would be the collision between the trains.</a:t>
            </a:r>
            <a:endParaRPr lang="en-US" i="1"/>
          </a:p>
        </p:txBody>
      </p:sp>
      <p:sp>
        <p:nvSpPr>
          <p:cNvPr id="9" name="TextBox 8">
            <a:extLst>
              <a:ext uri="{FF2B5EF4-FFF2-40B4-BE49-F238E27FC236}">
                <a16:creationId xmlns:a16="http://schemas.microsoft.com/office/drawing/2014/main" id="{0E0363D6-7D5D-46F0-8362-EAE6B2A38ABA}"/>
              </a:ext>
            </a:extLst>
          </p:cNvPr>
          <p:cNvSpPr txBox="1"/>
          <p:nvPr/>
        </p:nvSpPr>
        <p:spPr>
          <a:xfrm>
            <a:off x="788252" y="4856458"/>
            <a:ext cx="609214" cy="461665"/>
          </a:xfrm>
          <a:prstGeom prst="rect">
            <a:avLst/>
          </a:prstGeom>
          <a:noFill/>
        </p:spPr>
        <p:txBody>
          <a:bodyPr wrap="square" rtlCol="0">
            <a:spAutoFit/>
          </a:bodyPr>
          <a:lstStyle/>
          <a:p>
            <a:pPr algn="ctr"/>
            <a:r>
              <a:rPr lang="en-AU" sz="2400">
                <a:latin typeface="Amasis MT Pro Black" panose="02040A04050005020304" pitchFamily="18" charset="0"/>
              </a:rPr>
              <a:t>“</a:t>
            </a:r>
          </a:p>
        </p:txBody>
      </p:sp>
      <p:sp>
        <p:nvSpPr>
          <p:cNvPr id="11" name="TextBox 10">
            <a:extLst>
              <a:ext uri="{FF2B5EF4-FFF2-40B4-BE49-F238E27FC236}">
                <a16:creationId xmlns:a16="http://schemas.microsoft.com/office/drawing/2014/main" id="{4A01DB1C-F925-4F45-8191-1A9A637A6D30}"/>
              </a:ext>
            </a:extLst>
          </p:cNvPr>
          <p:cNvSpPr txBox="1"/>
          <p:nvPr/>
        </p:nvSpPr>
        <p:spPr>
          <a:xfrm>
            <a:off x="9678290" y="5139865"/>
            <a:ext cx="346564" cy="461665"/>
          </a:xfrm>
          <a:prstGeom prst="rect">
            <a:avLst/>
          </a:prstGeom>
          <a:noFill/>
        </p:spPr>
        <p:txBody>
          <a:bodyPr wrap="square" rtlCol="0">
            <a:spAutoFit/>
          </a:bodyPr>
          <a:lstStyle/>
          <a:p>
            <a:pPr algn="ctr"/>
            <a:r>
              <a:rPr lang="en-AU" sz="2400">
                <a:latin typeface="Amasis MT Pro Black" panose="02040A04050005020304" pitchFamily="18" charset="0"/>
              </a:rPr>
              <a:t>”</a:t>
            </a:r>
          </a:p>
        </p:txBody>
      </p:sp>
    </p:spTree>
    <p:extLst>
      <p:ext uri="{BB962C8B-B14F-4D97-AF65-F5344CB8AC3E}">
        <p14:creationId xmlns:p14="http://schemas.microsoft.com/office/powerpoint/2010/main" val="164856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OCCURRENCE REPORTING</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29</a:t>
            </a:fld>
            <a:endParaRPr lang="en-AU" sz="800" b="1">
              <a:solidFill>
                <a:srgbClr val="FCB215"/>
              </a:solidFill>
            </a:endParaRPr>
          </a:p>
        </p:txBody>
      </p:sp>
      <p:sp>
        <p:nvSpPr>
          <p:cNvPr id="11" name="Text Placeholder 9">
            <a:extLst>
              <a:ext uri="{FF2B5EF4-FFF2-40B4-BE49-F238E27FC236}">
                <a16:creationId xmlns:a16="http://schemas.microsoft.com/office/drawing/2014/main" id="{3C502889-027A-4B15-8BEB-35F6851893EA}"/>
              </a:ext>
            </a:extLst>
          </p:cNvPr>
          <p:cNvSpPr txBox="1">
            <a:spLocks/>
          </p:cNvSpPr>
          <p:nvPr/>
        </p:nvSpPr>
        <p:spPr>
          <a:xfrm>
            <a:off x="597976" y="2132856"/>
            <a:ext cx="4129872" cy="2952328"/>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r>
              <a:rPr lang="en-US" sz="2400">
                <a:latin typeface="Arial" pitchFamily="34" charset="0"/>
                <a:cs typeface="Arial" pitchFamily="34" charset="0"/>
              </a:rPr>
              <a:t>When entering Occurrence Reports and using the Notifiable Occurrence Reporting Requirements Guideline, it is important to refer to the ONRSR Business Glossary</a:t>
            </a: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663">
              <a:buClr>
                <a:srgbClr val="FFC000"/>
              </a:buClr>
              <a:buFont typeface="Arial Black" pitchFamily="34" charset="0"/>
              <a:buChar char="−"/>
            </a:pPr>
            <a:endParaRPr lang="en-US" sz="1800">
              <a:latin typeface="Arial" pitchFamily="34" charset="0"/>
              <a:cs typeface="Arial" pitchFamily="34" charset="0"/>
            </a:endParaRPr>
          </a:p>
        </p:txBody>
      </p:sp>
      <p:sp>
        <p:nvSpPr>
          <p:cNvPr id="17" name="TextBox 16">
            <a:extLst>
              <a:ext uri="{FF2B5EF4-FFF2-40B4-BE49-F238E27FC236}">
                <a16:creationId xmlns:a16="http://schemas.microsoft.com/office/drawing/2014/main" id="{1B7FD995-392F-4EB7-B877-E8809C9EDC21}"/>
              </a:ext>
            </a:extLst>
          </p:cNvPr>
          <p:cNvSpPr txBox="1"/>
          <p:nvPr/>
        </p:nvSpPr>
        <p:spPr>
          <a:xfrm>
            <a:off x="-27323" y="1916832"/>
            <a:ext cx="936104" cy="830997"/>
          </a:xfrm>
          <a:prstGeom prst="rect">
            <a:avLst/>
          </a:prstGeom>
          <a:noFill/>
        </p:spPr>
        <p:txBody>
          <a:bodyPr wrap="square" rtlCol="0">
            <a:spAutoFit/>
          </a:bodyPr>
          <a:lstStyle/>
          <a:p>
            <a:pPr algn="ctr"/>
            <a:r>
              <a:rPr lang="en-AU" sz="4800">
                <a:latin typeface="Amasis MT Pro Black" panose="02040A04050005020304" pitchFamily="18" charset="0"/>
              </a:rPr>
              <a:t>“</a:t>
            </a:r>
          </a:p>
        </p:txBody>
      </p:sp>
      <p:sp>
        <p:nvSpPr>
          <p:cNvPr id="18" name="TextBox 17">
            <a:extLst>
              <a:ext uri="{FF2B5EF4-FFF2-40B4-BE49-F238E27FC236}">
                <a16:creationId xmlns:a16="http://schemas.microsoft.com/office/drawing/2014/main" id="{4ACC95C5-2CBF-485A-B691-1E54F017B0FA}"/>
              </a:ext>
            </a:extLst>
          </p:cNvPr>
          <p:cNvSpPr txBox="1"/>
          <p:nvPr/>
        </p:nvSpPr>
        <p:spPr>
          <a:xfrm>
            <a:off x="3006236" y="4149080"/>
            <a:ext cx="936104" cy="830997"/>
          </a:xfrm>
          <a:prstGeom prst="rect">
            <a:avLst/>
          </a:prstGeom>
          <a:noFill/>
        </p:spPr>
        <p:txBody>
          <a:bodyPr wrap="square" rtlCol="0">
            <a:spAutoFit/>
          </a:bodyPr>
          <a:lstStyle/>
          <a:p>
            <a:pPr algn="ctr"/>
            <a:r>
              <a:rPr lang="en-AU" sz="4800">
                <a:latin typeface="Amasis MT Pro Black" panose="02040A04050005020304" pitchFamily="18" charset="0"/>
              </a:rPr>
              <a:t>”</a:t>
            </a:r>
          </a:p>
        </p:txBody>
      </p:sp>
      <p:pic>
        <p:nvPicPr>
          <p:cNvPr id="12" name="Graphic 11" descr="Exclamation mark with solid fill">
            <a:extLst>
              <a:ext uri="{FF2B5EF4-FFF2-40B4-BE49-F238E27FC236}">
                <a16:creationId xmlns:a16="http://schemas.microsoft.com/office/drawing/2014/main" id="{7B856312-5CDA-4753-A88A-000284FA99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70546" y="1247716"/>
            <a:ext cx="885140" cy="885140"/>
          </a:xfrm>
          <a:prstGeom prst="rect">
            <a:avLst/>
          </a:prstGeom>
        </p:spPr>
      </p:pic>
      <p:pic>
        <p:nvPicPr>
          <p:cNvPr id="6" name="Picture 5">
            <a:extLst>
              <a:ext uri="{FF2B5EF4-FFF2-40B4-BE49-F238E27FC236}">
                <a16:creationId xmlns:a16="http://schemas.microsoft.com/office/drawing/2014/main" id="{5497E926-7468-45DE-8B42-B090BE13B8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23017" y="174715"/>
            <a:ext cx="3131150" cy="4456279"/>
          </a:xfrm>
          <a:prstGeom prst="rect">
            <a:avLst/>
          </a:prstGeom>
          <a:ln>
            <a:solidFill>
              <a:schemeClr val="tx1"/>
            </a:solidFill>
          </a:ln>
        </p:spPr>
      </p:pic>
      <p:pic>
        <p:nvPicPr>
          <p:cNvPr id="9" name="Picture 8">
            <a:extLst>
              <a:ext uri="{FF2B5EF4-FFF2-40B4-BE49-F238E27FC236}">
                <a16:creationId xmlns:a16="http://schemas.microsoft.com/office/drawing/2014/main" id="{E8789CC4-7C03-4A98-94C9-81C089B3206E}"/>
              </a:ext>
            </a:extLst>
          </p:cNvPr>
          <p:cNvPicPr>
            <a:picLocks noChangeAspect="1"/>
          </p:cNvPicPr>
          <p:nvPr/>
        </p:nvPicPr>
        <p:blipFill rotWithShape="1">
          <a:blip r:embed="rId6">
            <a:extLst>
              <a:ext uri="{28A0092B-C50C-407E-A947-70E740481C1C}">
                <a14:useLocalDpi xmlns:a14="http://schemas.microsoft.com/office/drawing/2010/main" val="0"/>
              </a:ext>
            </a:extLst>
          </a:blip>
          <a:srcRect t="1939" b="1939"/>
          <a:stretch/>
        </p:blipFill>
        <p:spPr>
          <a:xfrm>
            <a:off x="8566320" y="1916832"/>
            <a:ext cx="3210044" cy="4413230"/>
          </a:xfrm>
          <a:prstGeom prst="rect">
            <a:avLst/>
          </a:prstGeom>
          <a:ln>
            <a:solidFill>
              <a:schemeClr val="tx1"/>
            </a:solidFill>
          </a:ln>
        </p:spPr>
      </p:pic>
    </p:spTree>
    <p:extLst>
      <p:ext uri="{BB962C8B-B14F-4D97-AF65-F5344CB8AC3E}">
        <p14:creationId xmlns:p14="http://schemas.microsoft.com/office/powerpoint/2010/main" val="1224951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INTRODUCTION</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a:t>
            </a:fld>
            <a:endParaRPr lang="en-AU" sz="800" b="1">
              <a:solidFill>
                <a:srgbClr val="FCB215"/>
              </a:solidFill>
            </a:endParaRPr>
          </a:p>
        </p:txBody>
      </p:sp>
      <p:sp>
        <p:nvSpPr>
          <p:cNvPr id="11" name="Text Placeholder 9">
            <a:extLst>
              <a:ext uri="{FF2B5EF4-FFF2-40B4-BE49-F238E27FC236}">
                <a16:creationId xmlns:a16="http://schemas.microsoft.com/office/drawing/2014/main" id="{F85C5BBA-E73E-7F4B-80C9-6CB3BD095FE0}"/>
              </a:ext>
            </a:extLst>
          </p:cNvPr>
          <p:cNvSpPr txBox="1">
            <a:spLocks/>
          </p:cNvSpPr>
          <p:nvPr/>
        </p:nvSpPr>
        <p:spPr>
          <a:xfrm>
            <a:off x="479376" y="1340768"/>
            <a:ext cx="10369152" cy="4608512"/>
          </a:xfrm>
          <a:prstGeom prst="rect">
            <a:avLst/>
          </a:prstGeom>
        </p:spPr>
        <p:txBody>
          <a:bodyPr vert="horz" lIns="91440" tIns="45720" rIns="91440" bIns="45720" rtlCol="0" anchor="t">
            <a:normAutofit fontScale="92500" lnSpcReduction="1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US" sz="2400">
                <a:latin typeface="Arial"/>
                <a:cs typeface="Arial"/>
              </a:rPr>
              <a:t>This information material is</a:t>
            </a:r>
            <a:r>
              <a:rPr lang="en-US" sz="2400" b="1">
                <a:latin typeface="Arial"/>
                <a:cs typeface="Arial"/>
              </a:rPr>
              <a:t> </a:t>
            </a:r>
            <a:r>
              <a:rPr lang="en-US" sz="2400" b="1" u="sng">
                <a:latin typeface="Arial"/>
                <a:cs typeface="Arial"/>
              </a:rPr>
              <a:t>not</a:t>
            </a:r>
            <a:r>
              <a:rPr lang="en-US" sz="2400" b="1">
                <a:latin typeface="Arial"/>
                <a:cs typeface="Arial"/>
              </a:rPr>
              <a:t> </a:t>
            </a:r>
            <a:r>
              <a:rPr lang="en-US" sz="2400">
                <a:latin typeface="Arial"/>
                <a:cs typeface="Arial"/>
              </a:rPr>
              <a:t>an official ONRSR Guideline.</a:t>
            </a:r>
          </a:p>
          <a:p>
            <a:pPr>
              <a:lnSpc>
                <a:spcPct val="150000"/>
              </a:lnSpc>
              <a:buClr>
                <a:srgbClr val="FFC000"/>
              </a:buClr>
              <a:buFont typeface="Arial Black" pitchFamily="34" charset="0"/>
              <a:buChar char="&gt;"/>
            </a:pPr>
            <a:r>
              <a:rPr lang="en-US" sz="2400">
                <a:latin typeface="Arial"/>
                <a:cs typeface="Arial"/>
              </a:rPr>
              <a:t>This material is made available to assist rail transport operators (RTOs) in training suitably experienced staff in relation to changes to the data collected by ONRSR.</a:t>
            </a:r>
          </a:p>
          <a:p>
            <a:pPr>
              <a:lnSpc>
                <a:spcPct val="150000"/>
              </a:lnSpc>
              <a:buClr>
                <a:srgbClr val="FFC000"/>
              </a:buClr>
              <a:buFont typeface="Arial Black" pitchFamily="34" charset="0"/>
              <a:buChar char="&gt;"/>
            </a:pPr>
            <a:r>
              <a:rPr lang="en-US" sz="2400">
                <a:latin typeface="Arial"/>
                <a:cs typeface="Arial"/>
              </a:rPr>
              <a:t>Reference should also be made to the RTO’s safety management system and any other specific RTO requirements. </a:t>
            </a:r>
            <a:endParaRPr lang="en-US" sz="2400">
              <a:latin typeface="Arial" pitchFamily="34" charset="0"/>
              <a:cs typeface="Arial" pitchFamily="34" charset="0"/>
            </a:endParaRPr>
          </a:p>
          <a:p>
            <a:pPr>
              <a:lnSpc>
                <a:spcPct val="150000"/>
              </a:lnSpc>
              <a:buClr>
                <a:srgbClr val="FFC000"/>
              </a:buClr>
              <a:buFont typeface="Arial Black" pitchFamily="34" charset="0"/>
              <a:buChar char="&gt;"/>
            </a:pPr>
            <a:r>
              <a:rPr lang="en-US" sz="2400">
                <a:latin typeface="Arial"/>
                <a:cs typeface="Arial"/>
              </a:rPr>
              <a:t>Copyright in this material vests in ONRSR. This material may be reproduced in whole or in part, provided the meaning is unchanged and source is acknowledged.</a:t>
            </a: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345">
              <a:buClr>
                <a:srgbClr val="FFC000"/>
              </a:buClr>
              <a:buFont typeface="Arial Black" pitchFamily="34" charset="0"/>
              <a:buChar char="−"/>
            </a:pPr>
            <a:endParaRPr lang="en-US" sz="1800">
              <a:latin typeface="Arial" pitchFamily="34" charset="0"/>
              <a:cs typeface="Arial" pitchFamily="34" charset="0"/>
            </a:endParaRPr>
          </a:p>
        </p:txBody>
      </p:sp>
    </p:spTree>
    <p:extLst>
      <p:ext uri="{BB962C8B-B14F-4D97-AF65-F5344CB8AC3E}">
        <p14:creationId xmlns:p14="http://schemas.microsoft.com/office/powerpoint/2010/main" val="447412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ONRSR BUSINESS GLOSSARY</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30</a:t>
            </a:fld>
            <a:endParaRPr lang="en-AU" sz="800" b="1">
              <a:solidFill>
                <a:srgbClr val="FCB215"/>
              </a:solidFill>
            </a:endParaRPr>
          </a:p>
        </p:txBody>
      </p:sp>
      <p:sp>
        <p:nvSpPr>
          <p:cNvPr id="7" name="Text Placeholder 9">
            <a:extLst>
              <a:ext uri="{FF2B5EF4-FFF2-40B4-BE49-F238E27FC236}">
                <a16:creationId xmlns:a16="http://schemas.microsoft.com/office/drawing/2014/main" id="{5899E871-22CF-422B-B92E-3628FF55292A}"/>
              </a:ext>
            </a:extLst>
          </p:cNvPr>
          <p:cNvSpPr txBox="1">
            <a:spLocks/>
          </p:cNvSpPr>
          <p:nvPr/>
        </p:nvSpPr>
        <p:spPr>
          <a:xfrm>
            <a:off x="479376" y="1537413"/>
            <a:ext cx="5073561" cy="4608512"/>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C000"/>
              </a:buClr>
              <a:buFont typeface="Arial Black" pitchFamily="34" charset="0"/>
              <a:buChar char="&gt;"/>
            </a:pPr>
            <a:r>
              <a:rPr lang="en-US" sz="1800" dirty="0">
                <a:latin typeface="Arial" pitchFamily="34" charset="0"/>
                <a:cs typeface="Arial" pitchFamily="34" charset="0"/>
              </a:rPr>
              <a:t>The terminology used within the Business Glossary is important for entering Notifiable Occurrences into the Portal</a:t>
            </a:r>
          </a:p>
          <a:p>
            <a:pPr marL="0" indent="0">
              <a:buClr>
                <a:srgbClr val="FFC000"/>
              </a:buClr>
              <a:buNone/>
            </a:pPr>
            <a:endParaRPr lang="en-US" sz="1800" dirty="0">
              <a:latin typeface="Arial" pitchFamily="34" charset="0"/>
              <a:cs typeface="Arial" pitchFamily="34" charset="0"/>
            </a:endParaRPr>
          </a:p>
          <a:p>
            <a:pPr>
              <a:buClr>
                <a:srgbClr val="FFC000"/>
              </a:buClr>
              <a:buFont typeface="Arial Black" pitchFamily="34" charset="0"/>
              <a:buChar char="&gt;"/>
            </a:pPr>
            <a:r>
              <a:rPr lang="en-US" sz="1800" dirty="0">
                <a:latin typeface="Arial" pitchFamily="34" charset="0"/>
                <a:cs typeface="Arial" pitchFamily="34" charset="0"/>
              </a:rPr>
              <a:t>The Business Glossary provides definitions for consistent application and future analysis of information</a:t>
            </a:r>
          </a:p>
          <a:p>
            <a:pPr marL="0" indent="0">
              <a:buClr>
                <a:srgbClr val="FFC000"/>
              </a:buClr>
              <a:buNone/>
            </a:pPr>
            <a:endParaRPr lang="en-US" sz="1800" dirty="0">
              <a:latin typeface="Arial" pitchFamily="34" charset="0"/>
              <a:cs typeface="Arial" pitchFamily="34" charset="0"/>
            </a:endParaRPr>
          </a:p>
          <a:p>
            <a:pPr>
              <a:buClr>
                <a:srgbClr val="FFC000"/>
              </a:buClr>
              <a:buFont typeface="Arial Black" pitchFamily="34" charset="0"/>
              <a:buChar char="&gt;"/>
            </a:pPr>
            <a:r>
              <a:rPr lang="en-US" sz="1800" dirty="0">
                <a:latin typeface="Arial" pitchFamily="34" charset="0"/>
                <a:cs typeface="Arial" pitchFamily="34" charset="0"/>
              </a:rPr>
              <a:t>The terms should only be used for reporting of notifiable occurrences, monthly activity and network and operations ontology</a:t>
            </a:r>
          </a:p>
          <a:p>
            <a:pPr>
              <a:buClr>
                <a:srgbClr val="FFC000"/>
              </a:buClr>
              <a:buFont typeface="Arial Black" pitchFamily="34" charset="0"/>
              <a:buChar char="&gt;"/>
            </a:pPr>
            <a:endParaRPr lang="en-US" sz="1800" dirty="0">
              <a:latin typeface="Arial" pitchFamily="34" charset="0"/>
              <a:cs typeface="Arial" pitchFamily="34" charset="0"/>
            </a:endParaRPr>
          </a:p>
          <a:p>
            <a:pPr marL="711200" indent="-347663">
              <a:buClr>
                <a:srgbClr val="FFC000"/>
              </a:buClr>
              <a:buFont typeface="Arial Black" pitchFamily="34" charset="0"/>
              <a:buChar char="−"/>
            </a:pPr>
            <a:endParaRPr lang="en-US" sz="1800" dirty="0">
              <a:latin typeface="Arial" pitchFamily="34" charset="0"/>
              <a:cs typeface="Arial" pitchFamily="34" charset="0"/>
            </a:endParaRPr>
          </a:p>
        </p:txBody>
      </p:sp>
      <p:pic>
        <p:nvPicPr>
          <p:cNvPr id="5" name="Picture 4" descr="Blue colored book">
            <a:extLst>
              <a:ext uri="{FF2B5EF4-FFF2-40B4-BE49-F238E27FC236}">
                <a16:creationId xmlns:a16="http://schemas.microsoft.com/office/drawing/2014/main" id="{DA96EA7B-FCFF-4595-AB74-15FB665C9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2982" y="1403927"/>
            <a:ext cx="5712178" cy="3823855"/>
          </a:xfrm>
          <a:prstGeom prst="rect">
            <a:avLst/>
          </a:prstGeom>
        </p:spPr>
      </p:pic>
    </p:spTree>
    <p:extLst>
      <p:ext uri="{BB962C8B-B14F-4D97-AF65-F5344CB8AC3E}">
        <p14:creationId xmlns:p14="http://schemas.microsoft.com/office/powerpoint/2010/main" val="1518652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OCCURRENCE DATA SUBMISSION REQUIREMENTS</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31</a:t>
            </a:fld>
            <a:endParaRPr lang="en-AU" sz="800" b="1">
              <a:solidFill>
                <a:srgbClr val="FCB215"/>
              </a:solidFill>
            </a:endParaRPr>
          </a:p>
        </p:txBody>
      </p:sp>
      <p:sp>
        <p:nvSpPr>
          <p:cNvPr id="7" name="Text Placeholder 9">
            <a:extLst>
              <a:ext uri="{FF2B5EF4-FFF2-40B4-BE49-F238E27FC236}">
                <a16:creationId xmlns:a16="http://schemas.microsoft.com/office/drawing/2014/main" id="{7BE8E19F-7E6C-4B9D-85F7-EA15721C8089}"/>
              </a:ext>
            </a:extLst>
          </p:cNvPr>
          <p:cNvSpPr txBox="1">
            <a:spLocks/>
          </p:cNvSpPr>
          <p:nvPr/>
        </p:nvSpPr>
        <p:spPr>
          <a:xfrm>
            <a:off x="515098" y="1340768"/>
            <a:ext cx="4608512" cy="4608512"/>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latin typeface="Arial"/>
                <a:cs typeface="Arial"/>
              </a:rPr>
              <a:t>This Guideline:  </a:t>
            </a:r>
          </a:p>
          <a:p>
            <a:pPr>
              <a:lnSpc>
                <a:spcPct val="150000"/>
              </a:lnSpc>
              <a:buClr>
                <a:srgbClr val="FFC000"/>
              </a:buClr>
              <a:buFont typeface="Arial Black" pitchFamily="34" charset="0"/>
              <a:buChar char="&gt;"/>
            </a:pPr>
            <a:r>
              <a:rPr lang="en-US" sz="1800">
                <a:latin typeface="Arial"/>
                <a:cs typeface="Arial"/>
              </a:rPr>
              <a:t>Is in depth detail for personnel who manage and enter occurrence data</a:t>
            </a:r>
            <a:endParaRPr lang="en-US" sz="1800">
              <a:latin typeface="Calibri"/>
              <a:cs typeface="Calibri"/>
            </a:endParaRPr>
          </a:p>
          <a:p>
            <a:pPr>
              <a:lnSpc>
                <a:spcPct val="150000"/>
              </a:lnSpc>
              <a:buClr>
                <a:srgbClr val="FFC000"/>
              </a:buClr>
              <a:buFont typeface="Arial Black" pitchFamily="34" charset="0"/>
              <a:buChar char="&gt;"/>
            </a:pPr>
            <a:r>
              <a:rPr lang="en-US" sz="1800">
                <a:latin typeface="Arial"/>
                <a:cs typeface="Arial"/>
              </a:rPr>
              <a:t>Provides detail for information management system development and handling of occurrence data</a:t>
            </a:r>
            <a:endParaRPr lang="en-US" sz="1800">
              <a:ea typeface="+mn-lt"/>
              <a:cs typeface="+mn-lt"/>
            </a:endParaRPr>
          </a:p>
          <a:p>
            <a:pPr>
              <a:lnSpc>
                <a:spcPct val="150000"/>
              </a:lnSpc>
              <a:buClr>
                <a:srgbClr val="FFC000"/>
              </a:buClr>
              <a:buFont typeface="Arial Black" pitchFamily="34" charset="0"/>
              <a:buChar char="&gt;"/>
            </a:pPr>
            <a:r>
              <a:rPr lang="en-US" sz="1800">
                <a:latin typeface="Arial"/>
                <a:cs typeface="Arial"/>
              </a:rPr>
              <a:t>Outlines types of data required by ONRSR</a:t>
            </a:r>
            <a:endParaRPr lang="en-US" sz="1800">
              <a:latin typeface="Arial" pitchFamily="34" charset="0"/>
              <a:cs typeface="Arial" pitchFamily="34" charset="0"/>
            </a:endParaRPr>
          </a:p>
          <a:p>
            <a:pPr>
              <a:lnSpc>
                <a:spcPct val="150000"/>
              </a:lnSpc>
              <a:buClr>
                <a:srgbClr val="FFC000"/>
              </a:buClr>
              <a:buFont typeface="Arial Black" pitchFamily="34" charset="0"/>
              <a:buChar char="&gt;"/>
            </a:pPr>
            <a:r>
              <a:rPr lang="en-US" sz="1800">
                <a:latin typeface="Arial"/>
                <a:cs typeface="Arial"/>
              </a:rPr>
              <a:t>Provides data item identifiers and formats within the ONRSR Portal </a:t>
            </a:r>
            <a:endParaRPr lang="en-US" sz="1800">
              <a:latin typeface="Arial" pitchFamily="34" charset="0"/>
              <a:cs typeface="Arial" pitchFamily="34" charset="0"/>
            </a:endParaRPr>
          </a:p>
          <a:p>
            <a:pPr>
              <a:lnSpc>
                <a:spcPct val="150000"/>
              </a:lnSpc>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345">
              <a:buClr>
                <a:srgbClr val="FFC000"/>
              </a:buClr>
              <a:buFont typeface="Arial Black" pitchFamily="34" charset="0"/>
              <a:buChar char="−"/>
            </a:pPr>
            <a:endParaRPr lang="en-US" sz="1800">
              <a:latin typeface="Arial" pitchFamily="34" charset="0"/>
              <a:cs typeface="Arial" pitchFamily="34" charset="0"/>
            </a:endParaRPr>
          </a:p>
        </p:txBody>
      </p:sp>
      <p:pic>
        <p:nvPicPr>
          <p:cNvPr id="6" name="Picture 5" descr="Graph">
            <a:extLst>
              <a:ext uri="{FF2B5EF4-FFF2-40B4-BE49-F238E27FC236}">
                <a16:creationId xmlns:a16="http://schemas.microsoft.com/office/drawing/2014/main" id="{4E12AFBE-44FD-489F-AA92-E3CBC6836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9896" y="1466972"/>
            <a:ext cx="6278488" cy="3924055"/>
          </a:xfrm>
          <a:prstGeom prst="rect">
            <a:avLst/>
          </a:prstGeom>
        </p:spPr>
      </p:pic>
    </p:spTree>
    <p:extLst>
      <p:ext uri="{BB962C8B-B14F-4D97-AF65-F5344CB8AC3E}">
        <p14:creationId xmlns:p14="http://schemas.microsoft.com/office/powerpoint/2010/main" val="1194741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OCCURRENCE LOCATION DATA</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32</a:t>
            </a:fld>
            <a:endParaRPr lang="en-AU" sz="800" b="1">
              <a:solidFill>
                <a:srgbClr val="FCB215"/>
              </a:solidFill>
            </a:endParaRPr>
          </a:p>
        </p:txBody>
      </p:sp>
      <p:sp>
        <p:nvSpPr>
          <p:cNvPr id="7" name="Text Placeholder 9">
            <a:extLst>
              <a:ext uri="{FF2B5EF4-FFF2-40B4-BE49-F238E27FC236}">
                <a16:creationId xmlns:a16="http://schemas.microsoft.com/office/drawing/2014/main" id="{5899E871-22CF-422B-B92E-3628FF55292A}"/>
              </a:ext>
            </a:extLst>
          </p:cNvPr>
          <p:cNvSpPr txBox="1">
            <a:spLocks/>
          </p:cNvSpPr>
          <p:nvPr/>
        </p:nvSpPr>
        <p:spPr>
          <a:xfrm>
            <a:off x="551384" y="1340768"/>
            <a:ext cx="9303816" cy="4608512"/>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r>
              <a:rPr lang="en-AU" sz="1800">
                <a:latin typeface="Arial" pitchFamily="34" charset="0"/>
                <a:cs typeface="Arial" pitchFamily="34" charset="0"/>
              </a:rPr>
              <a:t>Line section and associated kilometre point is required to be reported for any location-specific occurrence, however, if the relevant ontology data is provided by the rail infrastructure manager, an option to report locations based on key locations will be available.</a:t>
            </a:r>
          </a:p>
          <a:p>
            <a:pPr marL="0" indent="0">
              <a:buClr>
                <a:srgbClr val="FFC000"/>
              </a:buClr>
              <a:buNone/>
            </a:pPr>
            <a:endParaRPr lang="en-AU" sz="1800">
              <a:latin typeface="Arial" pitchFamily="34" charset="0"/>
              <a:cs typeface="Arial" pitchFamily="34" charset="0"/>
            </a:endParaRPr>
          </a:p>
          <a:p>
            <a:pPr marL="0" indent="0">
              <a:buClr>
                <a:srgbClr val="FFC000"/>
              </a:buClr>
              <a:buNone/>
            </a:pPr>
            <a:r>
              <a:rPr lang="en-AU" sz="1800">
                <a:latin typeface="Arial" pitchFamily="34" charset="0"/>
                <a:cs typeface="Arial" pitchFamily="34" charset="0"/>
              </a:rPr>
              <a:t>Rail infrastructure manager line section and, if provided, optional key location data is made available to rolling stock operators as reference data when reporting the location of an occurrence.</a:t>
            </a:r>
          </a:p>
        </p:txBody>
      </p:sp>
      <p:grpSp>
        <p:nvGrpSpPr>
          <p:cNvPr id="6" name="Group 5">
            <a:extLst>
              <a:ext uri="{FF2B5EF4-FFF2-40B4-BE49-F238E27FC236}">
                <a16:creationId xmlns:a16="http://schemas.microsoft.com/office/drawing/2014/main" id="{1A459735-5509-4F5F-97FA-A3A4BF0D0AA1}"/>
              </a:ext>
            </a:extLst>
          </p:cNvPr>
          <p:cNvGrpSpPr/>
          <p:nvPr/>
        </p:nvGrpSpPr>
        <p:grpSpPr>
          <a:xfrm>
            <a:off x="1415480" y="3883608"/>
            <a:ext cx="9649072" cy="2065672"/>
            <a:chOff x="2301414" y="4082082"/>
            <a:chExt cx="5736590" cy="934720"/>
          </a:xfrm>
        </p:grpSpPr>
        <p:pic>
          <p:nvPicPr>
            <p:cNvPr id="9" name="Graphic 6" descr="Database">
              <a:extLst>
                <a:ext uri="{FF2B5EF4-FFF2-40B4-BE49-F238E27FC236}">
                  <a16:creationId xmlns:a16="http://schemas.microsoft.com/office/drawing/2014/main" id="{04482E39-5A74-4CF2-A0E0-3E8D58140619}"/>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01414" y="4082082"/>
              <a:ext cx="409575" cy="409575"/>
            </a:xfrm>
            <a:prstGeom prst="rect">
              <a:avLst/>
            </a:prstGeom>
          </p:spPr>
        </p:pic>
        <p:pic>
          <p:nvPicPr>
            <p:cNvPr id="11" name="Graphic 6" descr="Internet">
              <a:extLst>
                <a:ext uri="{FF2B5EF4-FFF2-40B4-BE49-F238E27FC236}">
                  <a16:creationId xmlns:a16="http://schemas.microsoft.com/office/drawing/2014/main" id="{C688F6E8-66E9-4D27-8769-D56D2400AFCD}"/>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962189" y="4083352"/>
              <a:ext cx="409575" cy="408940"/>
            </a:xfrm>
            <a:prstGeom prst="rect">
              <a:avLst/>
            </a:prstGeom>
          </p:spPr>
        </p:pic>
        <p:pic>
          <p:nvPicPr>
            <p:cNvPr id="12" name="Graphic 6" descr="Internet">
              <a:extLst>
                <a:ext uri="{FF2B5EF4-FFF2-40B4-BE49-F238E27FC236}">
                  <a16:creationId xmlns:a16="http://schemas.microsoft.com/office/drawing/2014/main" id="{DD7FC2B0-C6E8-421F-852A-05D4D07D68C8}"/>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962189" y="4546902"/>
              <a:ext cx="409575" cy="408305"/>
            </a:xfrm>
            <a:prstGeom prst="rect">
              <a:avLst/>
            </a:prstGeom>
          </p:spPr>
        </p:pic>
        <p:sp>
          <p:nvSpPr>
            <p:cNvPr id="14" name="Text Box 13">
              <a:extLst>
                <a:ext uri="{FF2B5EF4-FFF2-40B4-BE49-F238E27FC236}">
                  <a16:creationId xmlns:a16="http://schemas.microsoft.com/office/drawing/2014/main" id="{90699117-DF41-4623-B871-57AA25DBC9AA}"/>
                </a:ext>
              </a:extLst>
            </p:cNvPr>
            <p:cNvSpPr txBox="1"/>
            <p:nvPr/>
          </p:nvSpPr>
          <p:spPr>
            <a:xfrm>
              <a:off x="6461934" y="4165267"/>
              <a:ext cx="1576070" cy="32194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spAutoFit/>
            </a:bodyPr>
            <a:lstStyle/>
            <a:p>
              <a:pPr>
                <a:lnSpc>
                  <a:spcPct val="110000"/>
                </a:lnSpc>
                <a:spcAft>
                  <a:spcPts val="0"/>
                </a:spcAft>
              </a:pPr>
              <a:r>
                <a:rPr lang="en-AU" sz="1000" kern="1200">
                  <a:solidFill>
                    <a:srgbClr val="262626"/>
                  </a:solidFill>
                  <a:effectLst/>
                  <a:latin typeface="Microsoft Sans Serif" panose="020B0604020202020204" pitchFamily="34" charset="0"/>
                  <a:ea typeface="Calibri" panose="020F0502020204030204" pitchFamily="34" charset="0"/>
                  <a:cs typeface="Arial" panose="020B0604020202020204" pitchFamily="34" charset="0"/>
                </a:rPr>
                <a:t>Rail infrastructure manager occurrence report</a:t>
              </a:r>
            </a:p>
          </p:txBody>
        </p:sp>
        <p:cxnSp>
          <p:nvCxnSpPr>
            <p:cNvPr id="15" name="Connector: Elbow 14">
              <a:extLst>
                <a:ext uri="{FF2B5EF4-FFF2-40B4-BE49-F238E27FC236}">
                  <a16:creationId xmlns:a16="http://schemas.microsoft.com/office/drawing/2014/main" id="{C2344D2E-284B-4A27-8A54-7815FADC6F93}"/>
                </a:ext>
              </a:extLst>
            </p:cNvPr>
            <p:cNvCxnSpPr/>
            <p:nvPr/>
          </p:nvCxnSpPr>
          <p:spPr>
            <a:xfrm>
              <a:off x="2711624" y="4287187"/>
              <a:ext cx="3250565" cy="635"/>
            </a:xfrm>
            <a:prstGeom prst="bentConnector3">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9ED80C95-6795-41D9-87C6-745D0E6F6331}"/>
                </a:ext>
              </a:extLst>
            </p:cNvPr>
            <p:cNvCxnSpPr/>
            <p:nvPr/>
          </p:nvCxnSpPr>
          <p:spPr>
            <a:xfrm>
              <a:off x="2711624" y="4287187"/>
              <a:ext cx="3250565" cy="463550"/>
            </a:xfrm>
            <a:prstGeom prst="bentConnector3">
              <a:avLst>
                <a:gd name="adj1" fmla="val 85821"/>
              </a:avLst>
            </a:prstGeom>
            <a:ln>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 Box 13">
              <a:extLst>
                <a:ext uri="{FF2B5EF4-FFF2-40B4-BE49-F238E27FC236}">
                  <a16:creationId xmlns:a16="http://schemas.microsoft.com/office/drawing/2014/main" id="{054ADDDD-7D06-43A8-AB49-AC873ABEF0EA}"/>
                </a:ext>
              </a:extLst>
            </p:cNvPr>
            <p:cNvSpPr txBox="1"/>
            <p:nvPr/>
          </p:nvSpPr>
          <p:spPr>
            <a:xfrm>
              <a:off x="6461934" y="4612942"/>
              <a:ext cx="1429385" cy="33782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spAutoFit/>
            </a:bodyPr>
            <a:lstStyle/>
            <a:p>
              <a:pPr>
                <a:lnSpc>
                  <a:spcPct val="110000"/>
                </a:lnSpc>
                <a:spcAft>
                  <a:spcPts val="0"/>
                </a:spcAft>
              </a:pPr>
              <a:r>
                <a:rPr lang="en-AU" sz="1000" kern="1200">
                  <a:solidFill>
                    <a:srgbClr val="262626"/>
                  </a:solidFill>
                  <a:effectLst/>
                  <a:latin typeface="Microsoft Sans Serif" panose="020B0604020202020204" pitchFamily="34" charset="0"/>
                  <a:ea typeface="Calibri" panose="020F0502020204030204" pitchFamily="34" charset="0"/>
                  <a:cs typeface="Arial" panose="020B0604020202020204" pitchFamily="34" charset="0"/>
                </a:rPr>
                <a:t>Rolling stock operator occurrence </a:t>
              </a:r>
              <a:r>
                <a:rPr lang="en-AU" sz="1100" kern="1200">
                  <a:solidFill>
                    <a:srgbClr val="262626"/>
                  </a:solidFill>
                  <a:effectLst/>
                  <a:latin typeface="Microsoft Sans Serif" panose="020B0604020202020204" pitchFamily="34" charset="0"/>
                  <a:ea typeface="Calibri" panose="020F0502020204030204" pitchFamily="34" charset="0"/>
                  <a:cs typeface="Arial" panose="020B0604020202020204" pitchFamily="34" charset="0"/>
                </a:rPr>
                <a:t>report</a:t>
              </a:r>
              <a:endParaRPr lang="en-AU" sz="1000" kern="1200">
                <a:solidFill>
                  <a:srgbClr val="262626"/>
                </a:solidFill>
                <a:effectLst/>
                <a:latin typeface="Microsoft Sans Serif" panose="020B0604020202020204" pitchFamily="34" charset="0"/>
                <a:ea typeface="Calibri" panose="020F0502020204030204" pitchFamily="34" charset="0"/>
                <a:cs typeface="Arial" panose="020B0604020202020204" pitchFamily="34" charset="0"/>
              </a:endParaRPr>
            </a:p>
          </p:txBody>
        </p:sp>
        <p:sp>
          <p:nvSpPr>
            <p:cNvPr id="18" name="Text Box 13">
              <a:extLst>
                <a:ext uri="{FF2B5EF4-FFF2-40B4-BE49-F238E27FC236}">
                  <a16:creationId xmlns:a16="http://schemas.microsoft.com/office/drawing/2014/main" id="{1AC5CBC4-16ED-4D20-91DA-098327B76C40}"/>
                </a:ext>
              </a:extLst>
            </p:cNvPr>
            <p:cNvSpPr txBox="1"/>
            <p:nvPr/>
          </p:nvSpPr>
          <p:spPr>
            <a:xfrm>
              <a:off x="2711624" y="4378627"/>
              <a:ext cx="2730500" cy="638175"/>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spAutoFit/>
            </a:bodyPr>
            <a:lstStyle/>
            <a:p>
              <a:pPr>
                <a:lnSpc>
                  <a:spcPct val="110000"/>
                </a:lnSpc>
                <a:spcAft>
                  <a:spcPts val="0"/>
                </a:spcAft>
              </a:pPr>
              <a:r>
                <a:rPr lang="en-AU" sz="1000" kern="1200">
                  <a:solidFill>
                    <a:srgbClr val="262626"/>
                  </a:solidFill>
                  <a:effectLst/>
                  <a:latin typeface="Microsoft Sans Serif" panose="020B0604020202020204" pitchFamily="34" charset="0"/>
                  <a:ea typeface="Calibri" panose="020F0502020204030204" pitchFamily="34" charset="0"/>
                  <a:cs typeface="Arial" panose="020B0604020202020204" pitchFamily="34" charset="0"/>
                </a:rPr>
                <a:t>Rail infrastructure manager defined line section and key location data is available as a data selection item for other operations to report occurrences on the manager’s network.</a:t>
              </a:r>
            </a:p>
          </p:txBody>
        </p:sp>
      </p:grpSp>
    </p:spTree>
    <p:extLst>
      <p:ext uri="{BB962C8B-B14F-4D97-AF65-F5344CB8AC3E}">
        <p14:creationId xmlns:p14="http://schemas.microsoft.com/office/powerpoint/2010/main" val="3648043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MODULE 3 – MONTHLY RAIL OPERATIONS ACTIVITY DATA</a:t>
            </a:r>
            <a:endParaRPr lang="en-AU" sz="2800" b="1">
              <a:solidFill>
                <a:srgbClr val="FCB215"/>
              </a:solidFill>
            </a:endParaRPr>
          </a:p>
        </p:txBody>
      </p:sp>
      <p:pic>
        <p:nvPicPr>
          <p:cNvPr id="15" name="Picture 14">
            <a:extLst>
              <a:ext uri="{FF2B5EF4-FFF2-40B4-BE49-F238E27FC236}">
                <a16:creationId xmlns:a16="http://schemas.microsoft.com/office/drawing/2014/main" id="{A998AAC3-4ED3-4149-8DD2-BC69C0B94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 y="1772816"/>
            <a:ext cx="12192000" cy="5085184"/>
          </a:xfrm>
          <a:prstGeom prst="rect">
            <a:avLst/>
          </a:prstGeom>
        </p:spPr>
      </p:pic>
      <p:sp>
        <p:nvSpPr>
          <p:cNvPr id="18" name="Footer Placeholder 4">
            <a:extLst>
              <a:ext uri="{FF2B5EF4-FFF2-40B4-BE49-F238E27FC236}">
                <a16:creationId xmlns:a16="http://schemas.microsoft.com/office/drawing/2014/main" id="{5A624A55-3B1F-AD46-82AE-FB1E847F30BA}"/>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bg1"/>
                </a:solidFill>
              </a:rPr>
              <a:t>Office of the National Rail Safety Regulator </a:t>
            </a:r>
          </a:p>
        </p:txBody>
      </p:sp>
      <p:sp>
        <p:nvSpPr>
          <p:cNvPr id="19" name="Slide Number Placeholder 5">
            <a:extLst>
              <a:ext uri="{FF2B5EF4-FFF2-40B4-BE49-F238E27FC236}">
                <a16:creationId xmlns:a16="http://schemas.microsoft.com/office/drawing/2014/main" id="{B0CD9E42-D87C-9A44-96FE-AB78274525B9}"/>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33</a:t>
            </a:fld>
            <a:endParaRPr lang="en-AU" sz="800" b="1">
              <a:solidFill>
                <a:srgbClr val="FCB215"/>
              </a:solidFill>
            </a:endParaRPr>
          </a:p>
        </p:txBody>
      </p:sp>
    </p:spTree>
    <p:extLst>
      <p:ext uri="{BB962C8B-B14F-4D97-AF65-F5344CB8AC3E}">
        <p14:creationId xmlns:p14="http://schemas.microsoft.com/office/powerpoint/2010/main" val="362480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EF3E872-5E3E-492A-A2F2-824814EB432E}"/>
              </a:ext>
            </a:extLst>
          </p:cNvPr>
          <p:cNvSpPr/>
          <p:nvPr/>
        </p:nvSpPr>
        <p:spPr>
          <a:xfrm>
            <a:off x="4568746" y="4617660"/>
            <a:ext cx="6925773" cy="2064946"/>
          </a:xfrm>
          <a:prstGeom prst="roundRect">
            <a:avLst>
              <a:gd name="adj" fmla="val 10000"/>
            </a:avLst>
          </a:prstGeom>
          <a:solidFill>
            <a:srgbClr val="A7A9AC"/>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MONTHLY ACTIVITY REPORTING</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34</a:t>
            </a:fld>
            <a:endParaRPr lang="en-AU" sz="800" b="1">
              <a:solidFill>
                <a:srgbClr val="FCB215"/>
              </a:solidFill>
            </a:endParaRPr>
          </a:p>
        </p:txBody>
      </p:sp>
      <p:sp>
        <p:nvSpPr>
          <p:cNvPr id="6" name="Rectangle: Rounded Corners 5">
            <a:extLst>
              <a:ext uri="{FF2B5EF4-FFF2-40B4-BE49-F238E27FC236}">
                <a16:creationId xmlns:a16="http://schemas.microsoft.com/office/drawing/2014/main" id="{3EB91D7F-A6A7-4F1B-BCCC-E4B895009EC3}"/>
              </a:ext>
            </a:extLst>
          </p:cNvPr>
          <p:cNvSpPr/>
          <p:nvPr/>
        </p:nvSpPr>
        <p:spPr>
          <a:xfrm>
            <a:off x="672744" y="2346445"/>
            <a:ext cx="3705896" cy="2064945"/>
          </a:xfrm>
          <a:prstGeom prst="roundRect">
            <a:avLst>
              <a:gd name="adj" fmla="val 10000"/>
            </a:avLst>
          </a:prstGeom>
          <a:solidFill>
            <a:srgbClr val="FCB21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9" name="TextBox 8">
            <a:extLst>
              <a:ext uri="{FF2B5EF4-FFF2-40B4-BE49-F238E27FC236}">
                <a16:creationId xmlns:a16="http://schemas.microsoft.com/office/drawing/2014/main" id="{69DC85A3-D8E2-497A-9CD1-BF2D785ECBDB}"/>
              </a:ext>
            </a:extLst>
          </p:cNvPr>
          <p:cNvSpPr txBox="1"/>
          <p:nvPr/>
        </p:nvSpPr>
        <p:spPr>
          <a:xfrm>
            <a:off x="535883" y="2666484"/>
            <a:ext cx="3825065" cy="1957912"/>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sz="2500">
                <a:solidFill>
                  <a:schemeClr val="tx1"/>
                </a:solidFill>
              </a:rPr>
              <a:t>Total n</a:t>
            </a:r>
            <a:r>
              <a:rPr lang="en-AU" sz="2500" kern="1200">
                <a:solidFill>
                  <a:schemeClr val="tx1"/>
                </a:solidFill>
              </a:rPr>
              <a:t>umber</a:t>
            </a:r>
            <a:r>
              <a:rPr lang="en-AU" sz="2500">
                <a:solidFill>
                  <a:schemeClr val="tx1"/>
                </a:solidFill>
              </a:rPr>
              <a:t> or</a:t>
            </a:r>
            <a:r>
              <a:rPr lang="en-AU" sz="2500" kern="1200">
                <a:solidFill>
                  <a:schemeClr val="tx1"/>
                </a:solidFill>
              </a:rPr>
              <a:t> FTE hours of rail safety workers </a:t>
            </a:r>
            <a:r>
              <a:rPr lang="en-AU" sz="1400">
                <a:solidFill>
                  <a:schemeClr val="tx1"/>
                </a:solidFill>
              </a:rPr>
              <a:t>(Employees &amp; contractors)</a:t>
            </a:r>
            <a:endParaRPr lang="en-US" sz="1400" kern="1200">
              <a:solidFill>
                <a:schemeClr val="tx1"/>
              </a:solidFill>
            </a:endParaRPr>
          </a:p>
        </p:txBody>
      </p:sp>
      <p:sp>
        <p:nvSpPr>
          <p:cNvPr id="11" name="Rectangle 10" descr="Group">
            <a:extLst>
              <a:ext uri="{FF2B5EF4-FFF2-40B4-BE49-F238E27FC236}">
                <a16:creationId xmlns:a16="http://schemas.microsoft.com/office/drawing/2014/main" id="{BC6F21A1-EE91-4969-A2AF-4FF183F938D6}"/>
              </a:ext>
            </a:extLst>
          </p:cNvPr>
          <p:cNvSpPr/>
          <p:nvPr/>
        </p:nvSpPr>
        <p:spPr>
          <a:xfrm>
            <a:off x="1995650" y="2368510"/>
            <a:ext cx="921832" cy="743669"/>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2" name="Rectangle: Rounded Corners 11">
            <a:extLst>
              <a:ext uri="{FF2B5EF4-FFF2-40B4-BE49-F238E27FC236}">
                <a16:creationId xmlns:a16="http://schemas.microsoft.com/office/drawing/2014/main" id="{0C36F578-C5C4-4C7D-B010-19A2F48FCC4C}"/>
              </a:ext>
            </a:extLst>
          </p:cNvPr>
          <p:cNvSpPr/>
          <p:nvPr/>
        </p:nvSpPr>
        <p:spPr>
          <a:xfrm>
            <a:off x="661530" y="4599056"/>
            <a:ext cx="3709870" cy="2064945"/>
          </a:xfrm>
          <a:prstGeom prst="roundRect">
            <a:avLst>
              <a:gd name="adj" fmla="val 10000"/>
            </a:avLst>
          </a:prstGeom>
          <a:solidFill>
            <a:srgbClr val="FCB215"/>
          </a:solidFill>
          <a:ln>
            <a:solidFill>
              <a:schemeClr val="accent1">
                <a:lumMod val="60000"/>
                <a:lumOff val="40000"/>
              </a:schemeClr>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4" name="Rectangle 13" descr="Medical">
            <a:extLst>
              <a:ext uri="{FF2B5EF4-FFF2-40B4-BE49-F238E27FC236}">
                <a16:creationId xmlns:a16="http://schemas.microsoft.com/office/drawing/2014/main" id="{7DBECAB4-39A1-478A-81C7-7C780A806695}"/>
              </a:ext>
            </a:extLst>
          </p:cNvPr>
          <p:cNvSpPr/>
          <p:nvPr/>
        </p:nvSpPr>
        <p:spPr>
          <a:xfrm>
            <a:off x="1996607" y="4678672"/>
            <a:ext cx="903619" cy="864578"/>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5" name="TextBox 14">
            <a:extLst>
              <a:ext uri="{FF2B5EF4-FFF2-40B4-BE49-F238E27FC236}">
                <a16:creationId xmlns:a16="http://schemas.microsoft.com/office/drawing/2014/main" id="{618D5EE1-1FF5-4BE7-A5A2-0C2F68539E39}"/>
              </a:ext>
            </a:extLst>
          </p:cNvPr>
          <p:cNvSpPr txBox="1"/>
          <p:nvPr/>
        </p:nvSpPr>
        <p:spPr>
          <a:xfrm>
            <a:off x="1171709" y="5394486"/>
            <a:ext cx="2832115" cy="1305170"/>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sz="2500" kern="1200">
                <a:solidFill>
                  <a:schemeClr val="tx1"/>
                </a:solidFill>
              </a:rPr>
              <a:t>Drug and alcohol testing</a:t>
            </a:r>
            <a:endParaRPr lang="en-US" sz="2500" kern="1200">
              <a:solidFill>
                <a:schemeClr val="tx1"/>
              </a:solidFill>
            </a:endParaRPr>
          </a:p>
        </p:txBody>
      </p:sp>
      <p:sp>
        <p:nvSpPr>
          <p:cNvPr id="16" name="Rectangle: Rounded Corners 15">
            <a:extLst>
              <a:ext uri="{FF2B5EF4-FFF2-40B4-BE49-F238E27FC236}">
                <a16:creationId xmlns:a16="http://schemas.microsoft.com/office/drawing/2014/main" id="{314249A1-8D39-4F05-AA25-8B7AD5FF3888}"/>
              </a:ext>
            </a:extLst>
          </p:cNvPr>
          <p:cNvSpPr/>
          <p:nvPr/>
        </p:nvSpPr>
        <p:spPr>
          <a:xfrm>
            <a:off x="4568746" y="2368510"/>
            <a:ext cx="6925773" cy="2064946"/>
          </a:xfrm>
          <a:prstGeom prst="roundRect">
            <a:avLst>
              <a:gd name="adj" fmla="val 10000"/>
            </a:avLst>
          </a:prstGeom>
          <a:solidFill>
            <a:srgbClr val="A7A9AC"/>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7" name="TextBox 16">
            <a:extLst>
              <a:ext uri="{FF2B5EF4-FFF2-40B4-BE49-F238E27FC236}">
                <a16:creationId xmlns:a16="http://schemas.microsoft.com/office/drawing/2014/main" id="{CC097071-818D-4227-AD65-1CA8A41E7209}"/>
              </a:ext>
            </a:extLst>
          </p:cNvPr>
          <p:cNvSpPr txBox="1"/>
          <p:nvPr/>
        </p:nvSpPr>
        <p:spPr>
          <a:xfrm>
            <a:off x="7604065" y="2281374"/>
            <a:ext cx="3763168" cy="2239215"/>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sz="2000">
                <a:solidFill>
                  <a:schemeClr val="tx1"/>
                </a:solidFill>
              </a:rPr>
              <a:t>Freight train kms</a:t>
            </a:r>
          </a:p>
          <a:p>
            <a:pPr marL="0" lvl="0" indent="0" algn="ctr" defTabSz="1111250">
              <a:lnSpc>
                <a:spcPct val="100000"/>
              </a:lnSpc>
              <a:spcBef>
                <a:spcPct val="0"/>
              </a:spcBef>
              <a:spcAft>
                <a:spcPct val="35000"/>
              </a:spcAft>
              <a:buNone/>
            </a:pPr>
            <a:r>
              <a:rPr lang="en-AU" sz="2000">
                <a:solidFill>
                  <a:schemeClr val="tx1"/>
                </a:solidFill>
              </a:rPr>
              <a:t>Passenger train kms</a:t>
            </a:r>
          </a:p>
          <a:p>
            <a:pPr marL="0" lvl="0" indent="0" algn="ctr" defTabSz="1111250">
              <a:lnSpc>
                <a:spcPct val="100000"/>
              </a:lnSpc>
              <a:spcBef>
                <a:spcPct val="0"/>
              </a:spcBef>
              <a:spcAft>
                <a:spcPct val="35000"/>
              </a:spcAft>
              <a:buNone/>
            </a:pPr>
            <a:r>
              <a:rPr lang="en-AU" sz="2000" kern="1200">
                <a:solidFill>
                  <a:schemeClr val="tx1"/>
                </a:solidFill>
              </a:rPr>
              <a:t>Rolling </a:t>
            </a:r>
            <a:r>
              <a:rPr lang="en-AU" sz="2000">
                <a:solidFill>
                  <a:schemeClr val="tx1"/>
                </a:solidFill>
              </a:rPr>
              <a:t>stock operators on network (interfaces)</a:t>
            </a:r>
            <a:endParaRPr lang="en-US" sz="2000" kern="1200">
              <a:solidFill>
                <a:schemeClr val="tx1"/>
              </a:solidFill>
            </a:endParaRPr>
          </a:p>
        </p:txBody>
      </p:sp>
      <p:pic>
        <p:nvPicPr>
          <p:cNvPr id="18" name="Graphic 17" descr="Train">
            <a:extLst>
              <a:ext uri="{FF2B5EF4-FFF2-40B4-BE49-F238E27FC236}">
                <a16:creationId xmlns:a16="http://schemas.microsoft.com/office/drawing/2014/main" id="{B926588C-57BA-485E-BADB-3881599DC7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9206" y="5412901"/>
            <a:ext cx="914400" cy="824411"/>
          </a:xfrm>
          <a:prstGeom prst="rect">
            <a:avLst/>
          </a:prstGeom>
        </p:spPr>
      </p:pic>
      <p:sp>
        <p:nvSpPr>
          <p:cNvPr id="2" name="TextBox 1">
            <a:extLst>
              <a:ext uri="{FF2B5EF4-FFF2-40B4-BE49-F238E27FC236}">
                <a16:creationId xmlns:a16="http://schemas.microsoft.com/office/drawing/2014/main" id="{32987358-5A7C-43C8-8B7B-84A502B1179B}"/>
              </a:ext>
            </a:extLst>
          </p:cNvPr>
          <p:cNvSpPr txBox="1"/>
          <p:nvPr/>
        </p:nvSpPr>
        <p:spPr>
          <a:xfrm>
            <a:off x="547399" y="1275988"/>
            <a:ext cx="113383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The Monthly Activity Reporting consists of operational activity data, providing a view of the extent of an operator's activity in key operational and management areas. These include the following:</a:t>
            </a:r>
          </a:p>
        </p:txBody>
      </p:sp>
      <p:pic>
        <p:nvPicPr>
          <p:cNvPr id="4" name="Graphic 3" descr="Train Tracks with solid fill">
            <a:extLst>
              <a:ext uri="{FF2B5EF4-FFF2-40B4-BE49-F238E27FC236}">
                <a16:creationId xmlns:a16="http://schemas.microsoft.com/office/drawing/2014/main" id="{FCB320BB-8589-4843-B007-762946738E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29206" y="3061882"/>
            <a:ext cx="914400" cy="914400"/>
          </a:xfrm>
          <a:prstGeom prst="rect">
            <a:avLst/>
          </a:prstGeom>
        </p:spPr>
      </p:pic>
      <p:sp>
        <p:nvSpPr>
          <p:cNvPr id="20" name="TextBox 19">
            <a:extLst>
              <a:ext uri="{FF2B5EF4-FFF2-40B4-BE49-F238E27FC236}">
                <a16:creationId xmlns:a16="http://schemas.microsoft.com/office/drawing/2014/main" id="{B6F8A204-D949-4FC6-A813-5794AE24253D}"/>
              </a:ext>
            </a:extLst>
          </p:cNvPr>
          <p:cNvSpPr txBox="1"/>
          <p:nvPr/>
        </p:nvSpPr>
        <p:spPr>
          <a:xfrm>
            <a:off x="3997032" y="2436767"/>
            <a:ext cx="4197935" cy="4115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kern="1200">
                <a:solidFill>
                  <a:schemeClr val="tx1"/>
                </a:solidFill>
              </a:rPr>
              <a:t>Rail Infrastructure Managers</a:t>
            </a:r>
            <a:endParaRPr lang="en-US" kern="1200">
              <a:solidFill>
                <a:schemeClr val="tx1"/>
              </a:solidFill>
            </a:endParaRPr>
          </a:p>
        </p:txBody>
      </p:sp>
      <p:sp>
        <p:nvSpPr>
          <p:cNvPr id="21" name="TextBox 20">
            <a:extLst>
              <a:ext uri="{FF2B5EF4-FFF2-40B4-BE49-F238E27FC236}">
                <a16:creationId xmlns:a16="http://schemas.microsoft.com/office/drawing/2014/main" id="{357DEC8D-1903-412B-B5DD-02A1EB6EBC78}"/>
              </a:ext>
            </a:extLst>
          </p:cNvPr>
          <p:cNvSpPr txBox="1"/>
          <p:nvPr/>
        </p:nvSpPr>
        <p:spPr>
          <a:xfrm>
            <a:off x="3739653" y="4678672"/>
            <a:ext cx="4197935" cy="4115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kern="1200">
                <a:solidFill>
                  <a:schemeClr val="tx1"/>
                </a:solidFill>
              </a:rPr>
              <a:t>Rolling Stock Operators</a:t>
            </a:r>
            <a:endParaRPr lang="en-US" kern="1200">
              <a:solidFill>
                <a:schemeClr val="tx1"/>
              </a:solidFill>
            </a:endParaRPr>
          </a:p>
        </p:txBody>
      </p:sp>
      <p:sp>
        <p:nvSpPr>
          <p:cNvPr id="22" name="TextBox 21">
            <a:extLst>
              <a:ext uri="{FF2B5EF4-FFF2-40B4-BE49-F238E27FC236}">
                <a16:creationId xmlns:a16="http://schemas.microsoft.com/office/drawing/2014/main" id="{D1E6CB26-B8FC-4327-99C4-5B09E81237E3}"/>
              </a:ext>
            </a:extLst>
          </p:cNvPr>
          <p:cNvSpPr txBox="1"/>
          <p:nvPr/>
        </p:nvSpPr>
        <p:spPr>
          <a:xfrm>
            <a:off x="7462722" y="4406774"/>
            <a:ext cx="3904511" cy="2239215"/>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sz="2000">
                <a:solidFill>
                  <a:schemeClr val="tx1"/>
                </a:solidFill>
              </a:rPr>
              <a:t>Freight train kms</a:t>
            </a:r>
          </a:p>
          <a:p>
            <a:pPr marL="0" lvl="0" indent="0" algn="ctr" defTabSz="1111250">
              <a:lnSpc>
                <a:spcPct val="100000"/>
              </a:lnSpc>
              <a:spcBef>
                <a:spcPct val="0"/>
              </a:spcBef>
              <a:spcAft>
                <a:spcPct val="35000"/>
              </a:spcAft>
              <a:buNone/>
            </a:pPr>
            <a:r>
              <a:rPr lang="en-AU" sz="2000">
                <a:solidFill>
                  <a:schemeClr val="tx1"/>
                </a:solidFill>
              </a:rPr>
              <a:t>Passenger train kms &amp; journeys</a:t>
            </a:r>
          </a:p>
          <a:p>
            <a:pPr marL="0" lvl="0" indent="0" algn="ctr" defTabSz="1111250">
              <a:lnSpc>
                <a:spcPct val="100000"/>
              </a:lnSpc>
              <a:spcBef>
                <a:spcPct val="0"/>
              </a:spcBef>
              <a:spcAft>
                <a:spcPct val="35000"/>
              </a:spcAft>
              <a:buNone/>
            </a:pPr>
            <a:r>
              <a:rPr lang="en-AU" sz="2000" kern="1200">
                <a:solidFill>
                  <a:schemeClr val="tx1"/>
                </a:solidFill>
              </a:rPr>
              <a:t>Maintenance train kms</a:t>
            </a:r>
          </a:p>
          <a:p>
            <a:pPr marL="0" lvl="0" indent="0" algn="ctr" defTabSz="1111250">
              <a:lnSpc>
                <a:spcPct val="100000"/>
              </a:lnSpc>
              <a:spcBef>
                <a:spcPct val="0"/>
              </a:spcBef>
              <a:spcAft>
                <a:spcPct val="35000"/>
              </a:spcAft>
              <a:buNone/>
            </a:pPr>
            <a:r>
              <a:rPr lang="en-AU" sz="2000" kern="1200">
                <a:solidFill>
                  <a:schemeClr val="tx1"/>
                </a:solidFill>
              </a:rPr>
              <a:t>Networks operated on (interfaces)</a:t>
            </a:r>
            <a:endParaRPr lang="en-US" sz="2000" kern="1200">
              <a:solidFill>
                <a:schemeClr val="tx1"/>
              </a:solidFill>
            </a:endParaRPr>
          </a:p>
        </p:txBody>
      </p:sp>
    </p:spTree>
    <p:extLst>
      <p:ext uri="{BB962C8B-B14F-4D97-AF65-F5344CB8AC3E}">
        <p14:creationId xmlns:p14="http://schemas.microsoft.com/office/powerpoint/2010/main" val="1541867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13002-5DC5-2D4D-890A-1B64017CA7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32500" y="0"/>
            <a:ext cx="6159500" cy="6858000"/>
          </a:xfrm>
          <a:prstGeom prst="rect">
            <a:avLst/>
          </a:prstGeom>
        </p:spPr>
      </p:pic>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FFFFFF"/>
                </a:solidFill>
                <a:effectLst/>
                <a:uLnTx/>
                <a:uFillTx/>
                <a:latin typeface="Arial" pitchFamily="34" charset="0"/>
                <a:ea typeface="+mn-ea"/>
                <a:cs typeface="Arial" pitchFamily="34" charset="0"/>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C65D16-96A2-4E3C-B010-799A1A449F71}" type="slidenum">
              <a:rPr kumimoji="0" lang="en-AU" sz="800" b="1" i="0" u="none" strike="noStrike" kern="1200" cap="none" spc="0" normalizeH="0" baseline="0" noProof="0" smtClean="0">
                <a:ln>
                  <a:noFill/>
                </a:ln>
                <a:solidFill>
                  <a:srgbClr val="FCB215"/>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AU" sz="800" b="1" i="0" u="none" strike="noStrike" kern="1200" cap="none" spc="0" normalizeH="0" baseline="0" noProof="0">
              <a:ln>
                <a:noFill/>
              </a:ln>
              <a:solidFill>
                <a:srgbClr val="FCB215"/>
              </a:solidFill>
              <a:effectLst/>
              <a:uLnTx/>
              <a:uFillTx/>
              <a:latin typeface="Arial" pitchFamily="34" charset="0"/>
              <a:ea typeface="+mn-ea"/>
              <a:cs typeface="Arial" pitchFamily="34" charset="0"/>
            </a:endParaRPr>
          </a:p>
        </p:txBody>
      </p:sp>
      <p:sp>
        <p:nvSpPr>
          <p:cNvPr id="13" name="Text Placeholder 9">
            <a:extLst>
              <a:ext uri="{FF2B5EF4-FFF2-40B4-BE49-F238E27FC236}">
                <a16:creationId xmlns:a16="http://schemas.microsoft.com/office/drawing/2014/main" id="{FA2913D6-DF19-4FA9-8783-58AB4B374C61}"/>
              </a:ext>
            </a:extLst>
          </p:cNvPr>
          <p:cNvSpPr txBox="1">
            <a:spLocks/>
          </p:cNvSpPr>
          <p:nvPr/>
        </p:nvSpPr>
        <p:spPr>
          <a:xfrm>
            <a:off x="491015" y="1414800"/>
            <a:ext cx="5393812" cy="5038536"/>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r>
              <a:rPr lang="en-US" sz="1800">
                <a:latin typeface="Arial" pitchFamily="34" charset="0"/>
                <a:cs typeface="Arial" pitchFamily="34" charset="0"/>
              </a:rPr>
              <a:t>Regulation 56 outlines that the monthly return for drug and alcohol testing by rail transport operators must include the following:</a:t>
            </a:r>
          </a:p>
          <a:p>
            <a:pPr>
              <a:lnSpc>
                <a:spcPct val="150000"/>
              </a:lnSpc>
              <a:buClr>
                <a:srgbClr val="FFC000"/>
              </a:buClr>
              <a:buFont typeface="Arial Black" pitchFamily="34" charset="0"/>
              <a:buChar char="&gt;"/>
            </a:pPr>
            <a:r>
              <a:rPr lang="en-AU" sz="1800">
                <a:latin typeface="Arial" pitchFamily="34" charset="0"/>
                <a:cs typeface="Arial" pitchFamily="34" charset="0"/>
              </a:rPr>
              <a:t>The number and type of tests conducted </a:t>
            </a:r>
          </a:p>
          <a:p>
            <a:pPr>
              <a:lnSpc>
                <a:spcPct val="150000"/>
              </a:lnSpc>
              <a:buClr>
                <a:srgbClr val="FFC000"/>
              </a:buClr>
              <a:buFont typeface="Arial Black" pitchFamily="34" charset="0"/>
              <a:buChar char="&gt;"/>
            </a:pPr>
            <a:r>
              <a:rPr lang="en-AU" sz="1800">
                <a:latin typeface="Arial" pitchFamily="34" charset="0"/>
                <a:cs typeface="Arial" pitchFamily="34" charset="0"/>
              </a:rPr>
              <a:t>Whether the tests were conducted before or after the rail safety worker had signed on for duty </a:t>
            </a:r>
          </a:p>
          <a:p>
            <a:pPr>
              <a:lnSpc>
                <a:spcPct val="150000"/>
              </a:lnSpc>
              <a:buClr>
                <a:srgbClr val="FFC000"/>
              </a:buClr>
              <a:buFont typeface="Arial Black" pitchFamily="34" charset="0"/>
              <a:buChar char="&gt;"/>
            </a:pPr>
            <a:r>
              <a:rPr lang="en-AU" sz="1800">
                <a:latin typeface="Arial" pitchFamily="34" charset="0"/>
                <a:cs typeface="Arial" pitchFamily="34" charset="0"/>
              </a:rPr>
              <a:t>The class of rail safety work undertaken by rail safety workers who were tested </a:t>
            </a:r>
          </a:p>
          <a:p>
            <a:pPr>
              <a:lnSpc>
                <a:spcPct val="150000"/>
              </a:lnSpc>
              <a:buClr>
                <a:srgbClr val="FFC000"/>
              </a:buClr>
              <a:buFont typeface="Arial Black" pitchFamily="34" charset="0"/>
              <a:buChar char="&gt;"/>
            </a:pPr>
            <a:r>
              <a:rPr lang="en-AU" sz="1800">
                <a:latin typeface="Arial" pitchFamily="34" charset="0"/>
                <a:cs typeface="Arial" pitchFamily="34" charset="0"/>
              </a:rPr>
              <a:t>The employment relationship with the operator of rail safety workers who were tested </a:t>
            </a:r>
          </a:p>
          <a:p>
            <a:pPr>
              <a:lnSpc>
                <a:spcPct val="150000"/>
              </a:lnSpc>
              <a:buClr>
                <a:srgbClr val="FFC000"/>
              </a:buClr>
              <a:buFont typeface="Arial Black" pitchFamily="34" charset="0"/>
              <a:buChar char="&gt;"/>
            </a:pPr>
            <a:r>
              <a:rPr lang="en-AU" sz="1800">
                <a:latin typeface="Arial" pitchFamily="34" charset="0"/>
                <a:cs typeface="Arial" pitchFamily="34" charset="0"/>
              </a:rPr>
              <a:t>The outcomes of the tests.</a:t>
            </a:r>
            <a:endParaRPr lang="en-US" sz="1800">
              <a:latin typeface="Arial" pitchFamily="34" charset="0"/>
              <a:cs typeface="Arial" pitchFamily="34" charset="0"/>
            </a:endParaRPr>
          </a:p>
          <a:p>
            <a:pPr marL="711200" indent="-347663">
              <a:buClr>
                <a:srgbClr val="FFC000"/>
              </a:buClr>
              <a:buFont typeface="Arial Black" pitchFamily="34" charset="0"/>
              <a:buChar char="−"/>
            </a:pPr>
            <a:endParaRPr lang="en-US" sz="1800">
              <a:latin typeface="Arial" pitchFamily="34" charset="0"/>
              <a:cs typeface="Arial" pitchFamily="34" charset="0"/>
            </a:endParaRPr>
          </a:p>
        </p:txBody>
      </p:sp>
      <p:sp>
        <p:nvSpPr>
          <p:cNvPr id="15" name="Title 1">
            <a:extLst>
              <a:ext uri="{FF2B5EF4-FFF2-40B4-BE49-F238E27FC236}">
                <a16:creationId xmlns:a16="http://schemas.microsoft.com/office/drawing/2014/main" id="{8C8217C1-86F2-43E6-A7F0-023096ED49D0}"/>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DRUG AND ALCOHOL TESTING</a:t>
            </a:r>
            <a:endParaRPr lang="en-AU" sz="2800" b="1">
              <a:solidFill>
                <a:srgbClr val="FCB215"/>
              </a:solidFill>
            </a:endParaRPr>
          </a:p>
        </p:txBody>
      </p:sp>
    </p:spTree>
    <p:extLst>
      <p:ext uri="{BB962C8B-B14F-4D97-AF65-F5344CB8AC3E}">
        <p14:creationId xmlns:p14="http://schemas.microsoft.com/office/powerpoint/2010/main" val="1033443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DRUG AND ALCOHOL TESTING ACTIVITY</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36</a:t>
            </a:fld>
            <a:endParaRPr lang="en-AU" sz="800" b="1">
              <a:solidFill>
                <a:srgbClr val="FCB215"/>
              </a:solidFill>
            </a:endParaRPr>
          </a:p>
        </p:txBody>
      </p:sp>
      <p:sp>
        <p:nvSpPr>
          <p:cNvPr id="7" name="Text Placeholder 9">
            <a:extLst>
              <a:ext uri="{FF2B5EF4-FFF2-40B4-BE49-F238E27FC236}">
                <a16:creationId xmlns:a16="http://schemas.microsoft.com/office/drawing/2014/main" id="{8004B856-EA98-46BD-882F-8E78FC38D37A}"/>
              </a:ext>
            </a:extLst>
          </p:cNvPr>
          <p:cNvSpPr txBox="1">
            <a:spLocks/>
          </p:cNvSpPr>
          <p:nvPr/>
        </p:nvSpPr>
        <p:spPr>
          <a:xfrm>
            <a:off x="551384" y="1452060"/>
            <a:ext cx="3124689" cy="4608512"/>
          </a:xfrm>
          <a:prstGeom prst="rect">
            <a:avLst/>
          </a:prstGeom>
        </p:spPr>
        <p:txBody>
          <a:bodyPr vert="horz" lIns="91440" tIns="45720" rIns="91440" bIns="45720" rtlCol="0" anchor="t">
            <a:normAutofit lnSpcReduction="1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r>
              <a:rPr lang="en-US" sz="1800">
                <a:latin typeface="Arial"/>
                <a:cs typeface="Arial"/>
              </a:rPr>
              <a:t>The ONRSR Guideline Monthly Activity Reporting provides a table which can be used for each rail safety worker type, within each Accredited State/ Territory:</a:t>
            </a:r>
          </a:p>
          <a:p>
            <a:pPr marL="0" indent="0">
              <a:buClr>
                <a:srgbClr val="FFC000"/>
              </a:buClr>
              <a:buNone/>
            </a:pPr>
            <a:endParaRPr lang="en-US" sz="1800">
              <a:latin typeface="Arial" pitchFamily="34" charset="0"/>
              <a:cs typeface="Arial" pitchFamily="34" charset="0"/>
            </a:endParaRPr>
          </a:p>
          <a:p>
            <a:pPr>
              <a:buClr>
                <a:srgbClr val="FFC000"/>
              </a:buClr>
              <a:buFont typeface="+mj-lt"/>
              <a:buAutoNum type="arabicPeriod"/>
            </a:pPr>
            <a:r>
              <a:rPr lang="en-US" sz="1800">
                <a:latin typeface="Arial"/>
                <a:cs typeface="Arial"/>
              </a:rPr>
              <a:t>Train Drivers</a:t>
            </a:r>
          </a:p>
          <a:p>
            <a:pPr>
              <a:buClr>
                <a:srgbClr val="FFC000"/>
              </a:buClr>
              <a:buFont typeface="+mj-lt"/>
              <a:buAutoNum type="arabicPeriod"/>
            </a:pPr>
            <a:r>
              <a:rPr lang="en-US" sz="1800">
                <a:latin typeface="Arial"/>
                <a:cs typeface="Arial"/>
              </a:rPr>
              <a:t>Guard</a:t>
            </a:r>
          </a:p>
          <a:p>
            <a:pPr>
              <a:buClr>
                <a:srgbClr val="FFC000"/>
              </a:buClr>
              <a:buFont typeface="+mj-lt"/>
              <a:buAutoNum type="arabicPeriod"/>
            </a:pPr>
            <a:r>
              <a:rPr lang="en-US" sz="1800">
                <a:latin typeface="Arial"/>
                <a:cs typeface="Arial"/>
              </a:rPr>
              <a:t>Shunter</a:t>
            </a:r>
          </a:p>
          <a:p>
            <a:pPr>
              <a:buClr>
                <a:srgbClr val="FFC000"/>
              </a:buClr>
              <a:buFont typeface="+mj-lt"/>
              <a:buAutoNum type="arabicPeriod"/>
            </a:pPr>
            <a:r>
              <a:rPr lang="en-US" sz="1800">
                <a:latin typeface="Arial"/>
                <a:cs typeface="Arial"/>
              </a:rPr>
              <a:t>Rolling Stock Maintainer</a:t>
            </a:r>
          </a:p>
          <a:p>
            <a:pPr>
              <a:buClr>
                <a:srgbClr val="FFC000"/>
              </a:buClr>
              <a:buFont typeface="+mj-lt"/>
              <a:buAutoNum type="arabicPeriod"/>
            </a:pPr>
            <a:r>
              <a:rPr lang="en-US" sz="1800">
                <a:latin typeface="Arial"/>
                <a:cs typeface="Arial"/>
              </a:rPr>
              <a:t>Train Controller/ </a:t>
            </a:r>
            <a:r>
              <a:rPr lang="en-US" sz="1800" err="1">
                <a:latin typeface="Arial"/>
                <a:cs typeface="Arial"/>
              </a:rPr>
              <a:t>Signaller</a:t>
            </a:r>
            <a:endParaRPr lang="en-US" sz="1800">
              <a:latin typeface="Arial"/>
              <a:cs typeface="Arial"/>
            </a:endParaRPr>
          </a:p>
          <a:p>
            <a:pPr>
              <a:buClr>
                <a:srgbClr val="FFC000"/>
              </a:buClr>
              <a:buFont typeface="+mj-lt"/>
              <a:buAutoNum type="arabicPeriod"/>
            </a:pPr>
            <a:r>
              <a:rPr lang="en-US" sz="1800">
                <a:latin typeface="Arial"/>
                <a:cs typeface="Arial"/>
              </a:rPr>
              <a:t>Station Staff</a:t>
            </a:r>
          </a:p>
          <a:p>
            <a:pPr>
              <a:buClr>
                <a:srgbClr val="FFC000"/>
              </a:buClr>
              <a:buFont typeface="+mj-lt"/>
              <a:buAutoNum type="arabicPeriod"/>
            </a:pPr>
            <a:r>
              <a:rPr lang="en-US" sz="1800">
                <a:latin typeface="Arial"/>
                <a:cs typeface="Arial"/>
              </a:rPr>
              <a:t>Railway Infrastructure Worker</a:t>
            </a:r>
          </a:p>
          <a:p>
            <a:pPr>
              <a:buClr>
                <a:srgbClr val="FFC000"/>
              </a:buClr>
              <a:buFont typeface="+mj-lt"/>
              <a:buAutoNum type="arabicPeriod"/>
            </a:pPr>
            <a:r>
              <a:rPr lang="en-US" sz="1800">
                <a:latin typeface="Arial"/>
                <a:cs typeface="Arial"/>
              </a:rPr>
              <a:t>Other</a:t>
            </a:r>
          </a:p>
          <a:p>
            <a:pPr>
              <a:buClr>
                <a:srgbClr val="FFC000"/>
              </a:buClr>
              <a:buFont typeface="Arial Black" pitchFamily="34" charset="0"/>
              <a:buChar char="&gt;"/>
            </a:pPr>
            <a:endParaRPr lang="en-US" sz="1800">
              <a:latin typeface="Arial" pitchFamily="34" charset="0"/>
              <a:cs typeface="Arial" pitchFamily="34" charset="0"/>
            </a:endParaRPr>
          </a:p>
          <a:p>
            <a:pPr marL="711200" indent="-347345">
              <a:buClr>
                <a:srgbClr val="FFC000"/>
              </a:buClr>
              <a:buFont typeface="Arial Black" pitchFamily="34" charset="0"/>
              <a:buChar char="−"/>
            </a:pPr>
            <a:endParaRPr lang="en-US" sz="1800">
              <a:latin typeface="Arial" pitchFamily="34" charset="0"/>
              <a:cs typeface="Arial" pitchFamily="34" charset="0"/>
            </a:endParaRPr>
          </a:p>
        </p:txBody>
      </p:sp>
      <p:graphicFrame>
        <p:nvGraphicFramePr>
          <p:cNvPr id="9" name="Table 4">
            <a:extLst>
              <a:ext uri="{FF2B5EF4-FFF2-40B4-BE49-F238E27FC236}">
                <a16:creationId xmlns:a16="http://schemas.microsoft.com/office/drawing/2014/main" id="{7A0B5AD2-1EDF-45C3-9B8A-C302F05EA9B1}"/>
              </a:ext>
            </a:extLst>
          </p:cNvPr>
          <p:cNvGraphicFramePr>
            <a:graphicFrameLocks noGrp="1"/>
          </p:cNvGraphicFramePr>
          <p:nvPr>
            <p:extLst>
              <p:ext uri="{D42A27DB-BD31-4B8C-83A1-F6EECF244321}">
                <p14:modId xmlns:p14="http://schemas.microsoft.com/office/powerpoint/2010/main" val="3770041878"/>
              </p:ext>
            </p:extLst>
          </p:nvPr>
        </p:nvGraphicFramePr>
        <p:xfrm>
          <a:off x="3676073" y="1348510"/>
          <a:ext cx="8100597" cy="5337374"/>
        </p:xfrm>
        <a:graphic>
          <a:graphicData uri="http://schemas.openxmlformats.org/drawingml/2006/table">
            <a:tbl>
              <a:tblPr firstRow="1" bandRow="1">
                <a:tableStyleId>{5C22544A-7EE6-4342-B048-85BDC9FD1C3A}</a:tableStyleId>
              </a:tblPr>
              <a:tblGrid>
                <a:gridCol w="1415939">
                  <a:extLst>
                    <a:ext uri="{9D8B030D-6E8A-4147-A177-3AD203B41FA5}">
                      <a16:colId xmlns:a16="http://schemas.microsoft.com/office/drawing/2014/main" val="3541620351"/>
                    </a:ext>
                  </a:extLst>
                </a:gridCol>
                <a:gridCol w="832319">
                  <a:extLst>
                    <a:ext uri="{9D8B030D-6E8A-4147-A177-3AD203B41FA5}">
                      <a16:colId xmlns:a16="http://schemas.microsoft.com/office/drawing/2014/main" val="3605468329"/>
                    </a:ext>
                  </a:extLst>
                </a:gridCol>
                <a:gridCol w="696825">
                  <a:extLst>
                    <a:ext uri="{9D8B030D-6E8A-4147-A177-3AD203B41FA5}">
                      <a16:colId xmlns:a16="http://schemas.microsoft.com/office/drawing/2014/main" val="721458263"/>
                    </a:ext>
                  </a:extLst>
                </a:gridCol>
                <a:gridCol w="725861">
                  <a:extLst>
                    <a:ext uri="{9D8B030D-6E8A-4147-A177-3AD203B41FA5}">
                      <a16:colId xmlns:a16="http://schemas.microsoft.com/office/drawing/2014/main" val="1468212443"/>
                    </a:ext>
                  </a:extLst>
                </a:gridCol>
                <a:gridCol w="725860">
                  <a:extLst>
                    <a:ext uri="{9D8B030D-6E8A-4147-A177-3AD203B41FA5}">
                      <a16:colId xmlns:a16="http://schemas.microsoft.com/office/drawing/2014/main" val="2171387977"/>
                    </a:ext>
                  </a:extLst>
                </a:gridCol>
                <a:gridCol w="764573">
                  <a:extLst>
                    <a:ext uri="{9D8B030D-6E8A-4147-A177-3AD203B41FA5}">
                      <a16:colId xmlns:a16="http://schemas.microsoft.com/office/drawing/2014/main" val="1500438933"/>
                    </a:ext>
                  </a:extLst>
                </a:gridCol>
                <a:gridCol w="716182">
                  <a:extLst>
                    <a:ext uri="{9D8B030D-6E8A-4147-A177-3AD203B41FA5}">
                      <a16:colId xmlns:a16="http://schemas.microsoft.com/office/drawing/2014/main" val="3092728215"/>
                    </a:ext>
                  </a:extLst>
                </a:gridCol>
                <a:gridCol w="716181">
                  <a:extLst>
                    <a:ext uri="{9D8B030D-6E8A-4147-A177-3AD203B41FA5}">
                      <a16:colId xmlns:a16="http://schemas.microsoft.com/office/drawing/2014/main" val="815108036"/>
                    </a:ext>
                  </a:extLst>
                </a:gridCol>
                <a:gridCol w="783929">
                  <a:extLst>
                    <a:ext uri="{9D8B030D-6E8A-4147-A177-3AD203B41FA5}">
                      <a16:colId xmlns:a16="http://schemas.microsoft.com/office/drawing/2014/main" val="1523695331"/>
                    </a:ext>
                  </a:extLst>
                </a:gridCol>
                <a:gridCol w="722928">
                  <a:extLst>
                    <a:ext uri="{9D8B030D-6E8A-4147-A177-3AD203B41FA5}">
                      <a16:colId xmlns:a16="http://schemas.microsoft.com/office/drawing/2014/main" val="1929427908"/>
                    </a:ext>
                  </a:extLst>
                </a:gridCol>
              </a:tblGrid>
              <a:tr h="288265">
                <a:tc rowSpan="2">
                  <a:txBody>
                    <a:bodyPr/>
                    <a:lstStyle/>
                    <a:p>
                      <a:pPr algn="ctr"/>
                      <a:endParaRPr lang="en-GB" sz="900">
                        <a:latin typeface="Arial" panose="020B0604020202020204" pitchFamily="34" charset="0"/>
                        <a:cs typeface="Arial" panose="020B0604020202020204" pitchFamily="34" charset="0"/>
                      </a:endParaRPr>
                    </a:p>
                    <a:p>
                      <a:pPr algn="ctr"/>
                      <a:r>
                        <a:rPr lang="en-GB" sz="900">
                          <a:latin typeface="Arial" panose="020B0604020202020204" pitchFamily="34" charset="0"/>
                          <a:cs typeface="Arial" panose="020B0604020202020204" pitchFamily="34" charset="0"/>
                        </a:rPr>
                        <a:t>Test Type</a:t>
                      </a:r>
                    </a:p>
                  </a:txBody>
                  <a:tcPr>
                    <a:solidFill>
                      <a:srgbClr val="FCB215"/>
                    </a:solidFill>
                  </a:tcPr>
                </a:tc>
                <a:tc rowSpan="2">
                  <a:txBody>
                    <a:bodyPr/>
                    <a:lstStyle/>
                    <a:p>
                      <a:r>
                        <a:rPr lang="en-GB" sz="900">
                          <a:latin typeface="Arial" panose="020B0604020202020204" pitchFamily="34" charset="0"/>
                          <a:cs typeface="Arial" panose="020B0604020202020204" pitchFamily="34" charset="0"/>
                        </a:rPr>
                        <a:t>Pre/Post Sign On</a:t>
                      </a:r>
                    </a:p>
                  </a:txBody>
                  <a:tcPr>
                    <a:solidFill>
                      <a:srgbClr val="FCB215"/>
                    </a:solidFill>
                  </a:tcPr>
                </a:tc>
                <a:tc gridSpan="2">
                  <a:txBody>
                    <a:bodyPr/>
                    <a:lstStyle/>
                    <a:p>
                      <a:pPr algn="ctr"/>
                      <a:r>
                        <a:rPr lang="en-GB" sz="900">
                          <a:latin typeface="Arial" panose="020B0604020202020204" pitchFamily="34" charset="0"/>
                          <a:cs typeface="Arial" panose="020B0604020202020204" pitchFamily="34" charset="0"/>
                        </a:rPr>
                        <a:t>Positive</a:t>
                      </a:r>
                    </a:p>
                  </a:txBody>
                  <a:tcPr>
                    <a:solidFill>
                      <a:srgbClr val="FCB215"/>
                    </a:solidFill>
                  </a:tcPr>
                </a:tc>
                <a:tc hMerge="1">
                  <a:txBody>
                    <a:bodyPr/>
                    <a:lstStyle/>
                    <a:p>
                      <a:endParaRPr lang="en-GB" sz="1200"/>
                    </a:p>
                  </a:txBody>
                  <a:tcPr>
                    <a:solidFill>
                      <a:srgbClr val="FCB215"/>
                    </a:solidFill>
                  </a:tcPr>
                </a:tc>
                <a:tc gridSpan="2">
                  <a:txBody>
                    <a:bodyPr/>
                    <a:lstStyle/>
                    <a:p>
                      <a:pPr marL="0" algn="ctr" defTabSz="914400" rtl="0" eaLnBrk="1" latinLnBrk="0" hangingPunct="1"/>
                      <a:r>
                        <a:rPr lang="en-AU" sz="900" b="1" kern="1200">
                          <a:solidFill>
                            <a:schemeClr val="lt1"/>
                          </a:solidFill>
                          <a:latin typeface="Arial" panose="020B0604020202020204" pitchFamily="34" charset="0"/>
                          <a:ea typeface="+mn-ea"/>
                          <a:cs typeface="Arial" panose="020B0604020202020204" pitchFamily="34" charset="0"/>
                        </a:rPr>
                        <a:t>Negative</a:t>
                      </a:r>
                    </a:p>
                  </a:txBody>
                  <a:tcPr>
                    <a:solidFill>
                      <a:srgbClr val="FCB215"/>
                    </a:solidFill>
                  </a:tcPr>
                </a:tc>
                <a:tc hMerge="1">
                  <a:txBody>
                    <a:bodyPr/>
                    <a:lstStyle/>
                    <a:p>
                      <a:endParaRPr lang="en-AU" sz="1600"/>
                    </a:p>
                  </a:txBody>
                  <a:tcPr>
                    <a:solidFill>
                      <a:srgbClr val="FCB215"/>
                    </a:solidFill>
                  </a:tcPr>
                </a:tc>
                <a:tc gridSpan="2">
                  <a:txBody>
                    <a:bodyPr/>
                    <a:lstStyle/>
                    <a:p>
                      <a:pPr marL="0" algn="ctr" defTabSz="914400" rtl="0" eaLnBrk="1" latinLnBrk="0" hangingPunct="1"/>
                      <a:r>
                        <a:rPr lang="en-AU" sz="900" b="1" kern="1200">
                          <a:solidFill>
                            <a:schemeClr val="lt1"/>
                          </a:solidFill>
                          <a:latin typeface="Arial" panose="020B0604020202020204" pitchFamily="34" charset="0"/>
                          <a:ea typeface="+mn-ea"/>
                          <a:cs typeface="Arial" panose="020B0604020202020204" pitchFamily="34" charset="0"/>
                        </a:rPr>
                        <a:t>Refused</a:t>
                      </a:r>
                    </a:p>
                  </a:txBody>
                  <a:tcPr>
                    <a:solidFill>
                      <a:srgbClr val="FCB215"/>
                    </a:solidFill>
                  </a:tcPr>
                </a:tc>
                <a:tc hMerge="1">
                  <a:txBody>
                    <a:bodyPr/>
                    <a:lstStyle/>
                    <a:p>
                      <a:pPr marL="0" algn="l" defTabSz="914400" rtl="0" eaLnBrk="1" latinLnBrk="0" hangingPunct="1"/>
                      <a:endParaRPr lang="en-AU" sz="1200" b="1" kern="1200">
                        <a:solidFill>
                          <a:schemeClr val="lt1"/>
                        </a:solidFill>
                        <a:latin typeface="+mn-lt"/>
                        <a:ea typeface="+mn-ea"/>
                        <a:cs typeface="+mn-cs"/>
                      </a:endParaRPr>
                    </a:p>
                  </a:txBody>
                  <a:tcPr>
                    <a:solidFill>
                      <a:srgbClr val="FCB215"/>
                    </a:solidFill>
                  </a:tcPr>
                </a:tc>
                <a:tc gridSpan="2">
                  <a:txBody>
                    <a:bodyPr/>
                    <a:lstStyle/>
                    <a:p>
                      <a:pPr marL="0" algn="ctr" defTabSz="914400" rtl="0" eaLnBrk="1" latinLnBrk="0" hangingPunct="1"/>
                      <a:r>
                        <a:rPr lang="en-AU" sz="900" b="1" kern="1200">
                          <a:solidFill>
                            <a:schemeClr val="lt1"/>
                          </a:solidFill>
                          <a:latin typeface="Arial" panose="020B0604020202020204" pitchFamily="34" charset="0"/>
                          <a:ea typeface="+mn-ea"/>
                          <a:cs typeface="Arial" panose="020B0604020202020204" pitchFamily="34" charset="0"/>
                        </a:rPr>
                        <a:t>Tampered/ Interfered</a:t>
                      </a:r>
                    </a:p>
                  </a:txBody>
                  <a:tcPr>
                    <a:solidFill>
                      <a:srgbClr val="FCB215"/>
                    </a:solidFill>
                  </a:tcPr>
                </a:tc>
                <a:tc hMerge="1">
                  <a:txBody>
                    <a:bodyPr/>
                    <a:lstStyle/>
                    <a:p>
                      <a:pPr marL="0" algn="l" defTabSz="914400" rtl="0" eaLnBrk="1" latinLnBrk="0" hangingPunct="1"/>
                      <a:endParaRPr lang="en-AU" sz="1200" b="1" kern="1200">
                        <a:solidFill>
                          <a:schemeClr val="lt1"/>
                        </a:solidFill>
                        <a:latin typeface="+mn-lt"/>
                        <a:ea typeface="+mn-ea"/>
                        <a:cs typeface="+mn-cs"/>
                      </a:endParaRPr>
                    </a:p>
                  </a:txBody>
                  <a:tcPr>
                    <a:solidFill>
                      <a:srgbClr val="FCB215"/>
                    </a:solidFill>
                  </a:tcPr>
                </a:tc>
                <a:extLst>
                  <a:ext uri="{0D108BD9-81ED-4DB2-BD59-A6C34878D82A}">
                    <a16:rowId xmlns:a16="http://schemas.microsoft.com/office/drawing/2014/main" val="864012172"/>
                  </a:ext>
                </a:extLst>
              </a:tr>
              <a:tr h="378006">
                <a:tc vMerge="1">
                  <a:txBody>
                    <a:bodyPr/>
                    <a:lstStyle/>
                    <a:p>
                      <a:pPr algn="ctr"/>
                      <a:endParaRPr lang="en-GB" sz="1200"/>
                    </a:p>
                  </a:txBody>
                  <a:tcPr>
                    <a:solidFill>
                      <a:srgbClr val="FCB215"/>
                    </a:solidFill>
                  </a:tcPr>
                </a:tc>
                <a:tc vMerge="1">
                  <a:txBody>
                    <a:bodyPr/>
                    <a:lstStyle/>
                    <a:p>
                      <a:endParaRPr lang="en-GB" sz="1200"/>
                    </a:p>
                  </a:txBody>
                  <a:tcPr>
                    <a:solidFill>
                      <a:schemeClr val="bg1">
                        <a:lumMod val="85000"/>
                      </a:schemeClr>
                    </a:solidFill>
                  </a:tcPr>
                </a:tc>
                <a:tc>
                  <a:txBody>
                    <a:bodyPr/>
                    <a:lstStyle/>
                    <a:p>
                      <a:r>
                        <a:rPr lang="en-AU" sz="900">
                          <a:latin typeface="Arial" panose="020B0604020202020204" pitchFamily="34" charset="0"/>
                          <a:cs typeface="Arial" panose="020B0604020202020204" pitchFamily="34" charset="0"/>
                        </a:rPr>
                        <a:t>Employee</a:t>
                      </a:r>
                    </a:p>
                  </a:txBody>
                  <a:tcPr>
                    <a:solidFill>
                      <a:schemeClr val="bg1">
                        <a:lumMod val="85000"/>
                      </a:schemeClr>
                    </a:solidFill>
                  </a:tcPr>
                </a:tc>
                <a:tc>
                  <a:txBody>
                    <a:bodyPr/>
                    <a:lstStyle/>
                    <a:p>
                      <a:pPr marL="0" algn="l" defTabSz="914400" rtl="0" eaLnBrk="1" latinLnBrk="0" hangingPunct="1"/>
                      <a:r>
                        <a:rPr lang="en-AU" sz="900" kern="1200">
                          <a:solidFill>
                            <a:schemeClr val="dk1"/>
                          </a:solidFill>
                          <a:latin typeface="Arial" panose="020B0604020202020204" pitchFamily="34" charset="0"/>
                          <a:ea typeface="+mn-ea"/>
                          <a:cs typeface="Arial" panose="020B0604020202020204" pitchFamily="34" charset="0"/>
                        </a:rPr>
                        <a:t>Contractor</a:t>
                      </a:r>
                    </a:p>
                  </a:txBody>
                  <a:tcPr>
                    <a:solidFill>
                      <a:schemeClr val="bg1">
                        <a:lumMod val="85000"/>
                      </a:schemeClr>
                    </a:solidFill>
                  </a:tcPr>
                </a:tc>
                <a:tc>
                  <a:txBody>
                    <a:bodyPr/>
                    <a:lstStyle/>
                    <a:p>
                      <a:r>
                        <a:rPr lang="en-AU" sz="900">
                          <a:latin typeface="Arial" panose="020B0604020202020204" pitchFamily="34" charset="0"/>
                          <a:cs typeface="Arial" panose="020B0604020202020204" pitchFamily="34" charset="0"/>
                        </a:rPr>
                        <a:t>Employee</a:t>
                      </a:r>
                    </a:p>
                  </a:txBody>
                  <a:tcPr>
                    <a:solidFill>
                      <a:schemeClr val="bg1">
                        <a:lumMod val="85000"/>
                      </a:schemeClr>
                    </a:solidFill>
                  </a:tcPr>
                </a:tc>
                <a:tc>
                  <a:txBody>
                    <a:bodyPr/>
                    <a:lstStyle/>
                    <a:p>
                      <a:pPr marL="0" algn="l" defTabSz="914400" rtl="0" eaLnBrk="1" latinLnBrk="0" hangingPunct="1"/>
                      <a:r>
                        <a:rPr lang="en-AU" sz="900" kern="1200">
                          <a:solidFill>
                            <a:schemeClr val="dk1"/>
                          </a:solidFill>
                          <a:latin typeface="Arial" panose="020B0604020202020204" pitchFamily="34" charset="0"/>
                          <a:ea typeface="+mn-ea"/>
                          <a:cs typeface="Arial" panose="020B0604020202020204" pitchFamily="34" charset="0"/>
                        </a:rPr>
                        <a:t>Contractor</a:t>
                      </a:r>
                    </a:p>
                  </a:txBody>
                  <a:tcPr>
                    <a:solidFill>
                      <a:schemeClr val="bg1">
                        <a:lumMod val="85000"/>
                      </a:schemeClr>
                    </a:solidFill>
                  </a:tcPr>
                </a:tc>
                <a:tc>
                  <a:txBody>
                    <a:bodyPr/>
                    <a:lstStyle/>
                    <a:p>
                      <a:r>
                        <a:rPr lang="en-AU" sz="900">
                          <a:latin typeface="Arial" panose="020B0604020202020204" pitchFamily="34" charset="0"/>
                          <a:cs typeface="Arial" panose="020B0604020202020204" pitchFamily="34" charset="0"/>
                        </a:rPr>
                        <a:t>Employee</a:t>
                      </a:r>
                    </a:p>
                  </a:txBody>
                  <a:tcPr>
                    <a:solidFill>
                      <a:schemeClr val="bg1">
                        <a:lumMod val="85000"/>
                      </a:schemeClr>
                    </a:solidFill>
                  </a:tcPr>
                </a:tc>
                <a:tc>
                  <a:txBody>
                    <a:bodyPr/>
                    <a:lstStyle/>
                    <a:p>
                      <a:pPr marL="0" algn="l" defTabSz="914400" rtl="0" eaLnBrk="1" latinLnBrk="0" hangingPunct="1"/>
                      <a:r>
                        <a:rPr lang="en-AU" sz="900" kern="1200">
                          <a:solidFill>
                            <a:schemeClr val="dk1"/>
                          </a:solidFill>
                          <a:latin typeface="Arial" panose="020B0604020202020204" pitchFamily="34" charset="0"/>
                          <a:ea typeface="+mn-ea"/>
                          <a:cs typeface="Arial" panose="020B0604020202020204" pitchFamily="34" charset="0"/>
                        </a:rPr>
                        <a:t>Contractor</a:t>
                      </a:r>
                    </a:p>
                  </a:txBody>
                  <a:tcPr>
                    <a:solidFill>
                      <a:schemeClr val="bg1">
                        <a:lumMod val="85000"/>
                      </a:schemeClr>
                    </a:solidFill>
                  </a:tcPr>
                </a:tc>
                <a:tc>
                  <a:txBody>
                    <a:bodyPr/>
                    <a:lstStyle/>
                    <a:p>
                      <a:r>
                        <a:rPr lang="en-AU" sz="900">
                          <a:latin typeface="Arial" panose="020B0604020202020204" pitchFamily="34" charset="0"/>
                          <a:cs typeface="Arial" panose="020B0604020202020204" pitchFamily="34" charset="0"/>
                        </a:rPr>
                        <a:t>Employee</a:t>
                      </a:r>
                    </a:p>
                  </a:txBody>
                  <a:tcPr>
                    <a:solidFill>
                      <a:schemeClr val="bg1">
                        <a:lumMod val="85000"/>
                      </a:schemeClr>
                    </a:solidFill>
                  </a:tcPr>
                </a:tc>
                <a:tc>
                  <a:txBody>
                    <a:bodyPr/>
                    <a:lstStyle/>
                    <a:p>
                      <a:pPr marL="0" algn="l" defTabSz="914400" rtl="0" eaLnBrk="1" latinLnBrk="0" hangingPunct="1"/>
                      <a:r>
                        <a:rPr lang="en-AU" sz="900" kern="1200">
                          <a:solidFill>
                            <a:schemeClr val="dk1"/>
                          </a:solidFill>
                          <a:latin typeface="Arial" panose="020B0604020202020204" pitchFamily="34" charset="0"/>
                          <a:ea typeface="+mn-ea"/>
                          <a:cs typeface="Arial" panose="020B0604020202020204" pitchFamily="34" charset="0"/>
                        </a:rPr>
                        <a:t>Contractor</a:t>
                      </a:r>
                    </a:p>
                  </a:txBody>
                  <a:tcPr>
                    <a:solidFill>
                      <a:schemeClr val="bg1">
                        <a:lumMod val="85000"/>
                      </a:schemeClr>
                    </a:solidFill>
                  </a:tcPr>
                </a:tc>
                <a:extLst>
                  <a:ext uri="{0D108BD9-81ED-4DB2-BD59-A6C34878D82A}">
                    <a16:rowId xmlns:a16="http://schemas.microsoft.com/office/drawing/2014/main" val="1223981419"/>
                  </a:ext>
                </a:extLst>
              </a:tr>
              <a:tr h="288265">
                <a:tc rowSpan="2">
                  <a:txBody>
                    <a:bodyPr/>
                    <a:lstStyle/>
                    <a:p>
                      <a:pPr algn="ctr"/>
                      <a:endParaRPr lang="en-GB" sz="900">
                        <a:latin typeface="Arial" panose="020B0604020202020204" pitchFamily="34" charset="0"/>
                        <a:cs typeface="Arial" panose="020B0604020202020204" pitchFamily="34" charset="0"/>
                      </a:endParaRPr>
                    </a:p>
                    <a:p>
                      <a:pPr algn="ctr"/>
                      <a:r>
                        <a:rPr lang="en-GB" sz="900">
                          <a:latin typeface="Arial" panose="020B0604020202020204" pitchFamily="34" charset="0"/>
                          <a:cs typeface="Arial" panose="020B0604020202020204" pitchFamily="34" charset="0"/>
                        </a:rPr>
                        <a:t>Alcohol Breath Test</a:t>
                      </a:r>
                    </a:p>
                  </a:txBody>
                  <a:tcPr>
                    <a:solidFill>
                      <a:srgbClr val="FCB215"/>
                    </a:solidFill>
                  </a:tcPr>
                </a:tc>
                <a:tc>
                  <a:txBody>
                    <a:bodyPr/>
                    <a:lstStyle/>
                    <a:p>
                      <a:r>
                        <a:rPr lang="en-GB" sz="900">
                          <a:latin typeface="Arial" panose="020B0604020202020204" pitchFamily="34" charset="0"/>
                          <a:cs typeface="Arial" panose="020B0604020202020204" pitchFamily="34" charset="0"/>
                        </a:rPr>
                        <a:t>Pre sign on</a:t>
                      </a: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151975773"/>
                  </a:ext>
                </a:extLst>
              </a:tr>
              <a:tr h="378006">
                <a:tc vMerge="1">
                  <a:txBody>
                    <a:bodyPr/>
                    <a:lstStyle/>
                    <a:p>
                      <a:pPr algn="ctr"/>
                      <a:endParaRPr lang="en-GB" sz="900"/>
                    </a:p>
                  </a:txBody>
                  <a:tcPr>
                    <a:solidFill>
                      <a:srgbClr val="FCB215"/>
                    </a:solidFill>
                  </a:tcPr>
                </a:tc>
                <a:tc>
                  <a:txBody>
                    <a:bodyPr/>
                    <a:lstStyle/>
                    <a:p>
                      <a:r>
                        <a:rPr lang="en-GB" sz="900">
                          <a:latin typeface="Arial" panose="020B0604020202020204" pitchFamily="34" charset="0"/>
                          <a:cs typeface="Arial" panose="020B0604020202020204" pitchFamily="34" charset="0"/>
                        </a:rPr>
                        <a:t>Post sign on</a:t>
                      </a: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721750064"/>
                  </a:ext>
                </a:extLst>
              </a:tr>
              <a:tr h="288265">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9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a:latin typeface="Arial" panose="020B0604020202020204" pitchFamily="34" charset="0"/>
                          <a:cs typeface="Arial" panose="020B0604020202020204" pitchFamily="34" charset="0"/>
                        </a:rPr>
                        <a:t>Alcohol Breath Analysis</a:t>
                      </a:r>
                    </a:p>
                  </a:txBody>
                  <a:tcPr>
                    <a:solidFill>
                      <a:srgbClr val="FCB215"/>
                    </a:solidFill>
                  </a:tcPr>
                </a:tc>
                <a:tc>
                  <a:txBody>
                    <a:bodyPr/>
                    <a:lstStyle/>
                    <a:p>
                      <a:r>
                        <a:rPr lang="en-GB" sz="900">
                          <a:latin typeface="Arial" panose="020B0604020202020204" pitchFamily="34" charset="0"/>
                          <a:cs typeface="Arial" panose="020B0604020202020204" pitchFamily="34" charset="0"/>
                        </a:rPr>
                        <a:t>Pre sign on</a:t>
                      </a: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221893320"/>
                  </a:ext>
                </a:extLst>
              </a:tr>
              <a:tr h="378006">
                <a:tc vMerge="1">
                  <a:txBody>
                    <a:bodyPr/>
                    <a:lstStyle/>
                    <a:p>
                      <a:pPr algn="ctr"/>
                      <a:endParaRPr lang="en-GB" sz="900"/>
                    </a:p>
                  </a:txBody>
                  <a:tcPr>
                    <a:solidFill>
                      <a:srgbClr val="FCB215"/>
                    </a:solidFill>
                  </a:tcPr>
                </a:tc>
                <a:tc>
                  <a:txBody>
                    <a:bodyPr/>
                    <a:lstStyle/>
                    <a:p>
                      <a:r>
                        <a:rPr lang="en-GB" sz="900">
                          <a:latin typeface="Arial" panose="020B0604020202020204" pitchFamily="34" charset="0"/>
                          <a:cs typeface="Arial" panose="020B0604020202020204" pitchFamily="34" charset="0"/>
                        </a:rPr>
                        <a:t>Post sign on</a:t>
                      </a: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2229160416"/>
                  </a:ext>
                </a:extLst>
              </a:tr>
              <a:tr h="295471">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90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a:latin typeface="Arial" panose="020B0604020202020204" pitchFamily="34" charset="0"/>
                          <a:cs typeface="Arial" panose="020B0604020202020204" pitchFamily="34" charset="0"/>
                        </a:rPr>
                        <a:t>Alcohol Blood Test</a:t>
                      </a:r>
                    </a:p>
                  </a:txBody>
                  <a:tcPr>
                    <a:solidFill>
                      <a:srgbClr val="FCB215"/>
                    </a:solidFill>
                  </a:tcPr>
                </a:tc>
                <a:tc>
                  <a:txBody>
                    <a:bodyPr/>
                    <a:lstStyle/>
                    <a:p>
                      <a:r>
                        <a:rPr lang="en-GB" sz="900">
                          <a:latin typeface="Arial" panose="020B0604020202020204" pitchFamily="34" charset="0"/>
                          <a:cs typeface="Arial" panose="020B0604020202020204" pitchFamily="34" charset="0"/>
                        </a:rPr>
                        <a:t>Pre sign on</a:t>
                      </a: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GB" sz="90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262480296"/>
                  </a:ext>
                </a:extLst>
              </a:tr>
              <a:tr h="378006">
                <a:tc vMerge="1">
                  <a:txBody>
                    <a:bodyPr/>
                    <a:lstStyle/>
                    <a:p>
                      <a:pPr algn="ctr"/>
                      <a:endParaRPr lang="en-GB" sz="900"/>
                    </a:p>
                  </a:txBody>
                  <a:tcPr>
                    <a:solidFill>
                      <a:srgbClr val="FCB215"/>
                    </a:solidFill>
                  </a:tcPr>
                </a:tc>
                <a:tc>
                  <a:txBody>
                    <a:bodyPr/>
                    <a:lstStyle/>
                    <a:p>
                      <a:r>
                        <a:rPr lang="en-GB" sz="900">
                          <a:latin typeface="Arial" panose="020B0604020202020204" pitchFamily="34" charset="0"/>
                          <a:cs typeface="Arial" panose="020B0604020202020204" pitchFamily="34" charset="0"/>
                        </a:rPr>
                        <a:t>Post sign on</a:t>
                      </a: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82673252"/>
                  </a:ext>
                </a:extLst>
              </a:tr>
              <a:tr h="288265">
                <a:tc rowSpan="2">
                  <a:txBody>
                    <a:bodyPr/>
                    <a:lstStyle/>
                    <a:p>
                      <a:pPr algn="ctr"/>
                      <a:endParaRPr lang="en-GB" sz="900">
                        <a:latin typeface="Arial" panose="020B0604020202020204" pitchFamily="34" charset="0"/>
                        <a:cs typeface="Arial" panose="020B0604020202020204" pitchFamily="34" charset="0"/>
                      </a:endParaRPr>
                    </a:p>
                    <a:p>
                      <a:pPr algn="ctr"/>
                      <a:r>
                        <a:rPr lang="en-GB" sz="900">
                          <a:latin typeface="Arial" panose="020B0604020202020204" pitchFamily="34" charset="0"/>
                          <a:cs typeface="Arial" panose="020B0604020202020204" pitchFamily="34" charset="0"/>
                        </a:rPr>
                        <a:t>Drug Oral Fluid</a:t>
                      </a:r>
                    </a:p>
                  </a:txBody>
                  <a:tcPr>
                    <a:solidFill>
                      <a:srgbClr val="FCB215"/>
                    </a:solidFill>
                  </a:tcPr>
                </a:tc>
                <a:tc>
                  <a:txBody>
                    <a:bodyPr/>
                    <a:lstStyle/>
                    <a:p>
                      <a:r>
                        <a:rPr lang="en-GB" sz="900">
                          <a:latin typeface="Arial" panose="020B0604020202020204" pitchFamily="34" charset="0"/>
                          <a:cs typeface="Arial" panose="020B0604020202020204" pitchFamily="34" charset="0"/>
                        </a:rPr>
                        <a:t>Pre sign on</a:t>
                      </a: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2460886052"/>
                  </a:ext>
                </a:extLst>
              </a:tr>
              <a:tr h="378006">
                <a:tc vMerge="1">
                  <a:txBody>
                    <a:bodyPr/>
                    <a:lstStyle/>
                    <a:p>
                      <a:pPr lvl="0" algn="ctr">
                        <a:buNone/>
                      </a:pPr>
                      <a:endParaRPr lang="en-GB" sz="900"/>
                    </a:p>
                  </a:txBody>
                  <a:tcPr>
                    <a:solidFill>
                      <a:srgbClr val="FCB215"/>
                    </a:solidFill>
                  </a:tcPr>
                </a:tc>
                <a:tc>
                  <a:txBody>
                    <a:bodyPr/>
                    <a:lstStyle/>
                    <a:p>
                      <a:r>
                        <a:rPr lang="en-GB" sz="900">
                          <a:latin typeface="Arial" panose="020B0604020202020204" pitchFamily="34" charset="0"/>
                          <a:cs typeface="Arial" panose="020B0604020202020204" pitchFamily="34" charset="0"/>
                        </a:rPr>
                        <a:t>Post sign on</a:t>
                      </a: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2036036817"/>
                  </a:ext>
                </a:extLst>
              </a:tr>
              <a:tr h="288265">
                <a:tc rowSpan="2">
                  <a:txBody>
                    <a:bodyPr/>
                    <a:lstStyle/>
                    <a:p>
                      <a:pPr lvl="0" algn="ctr">
                        <a:buNone/>
                      </a:pPr>
                      <a:endParaRPr lang="en-GB" sz="900">
                        <a:latin typeface="Arial" panose="020B0604020202020204" pitchFamily="34" charset="0"/>
                        <a:cs typeface="Arial" panose="020B0604020202020204" pitchFamily="34" charset="0"/>
                      </a:endParaRPr>
                    </a:p>
                    <a:p>
                      <a:pPr lvl="0" algn="ctr">
                        <a:buNone/>
                      </a:pPr>
                      <a:r>
                        <a:rPr lang="en-GB" sz="900">
                          <a:latin typeface="Arial" panose="020B0604020202020204" pitchFamily="34" charset="0"/>
                          <a:cs typeface="Arial" panose="020B0604020202020204" pitchFamily="34" charset="0"/>
                        </a:rPr>
                        <a:t>Drug Blood Test</a:t>
                      </a:r>
                    </a:p>
                  </a:txBody>
                  <a:tcPr>
                    <a:solidFill>
                      <a:srgbClr val="FCB215"/>
                    </a:solidFill>
                  </a:tcPr>
                </a:tc>
                <a:tc>
                  <a:txBody>
                    <a:bodyPr/>
                    <a:lstStyle/>
                    <a:p>
                      <a:r>
                        <a:rPr lang="en-GB" sz="900">
                          <a:latin typeface="Arial" panose="020B0604020202020204" pitchFamily="34" charset="0"/>
                          <a:cs typeface="Arial" panose="020B0604020202020204" pitchFamily="34" charset="0"/>
                        </a:rPr>
                        <a:t>Pre sign on</a:t>
                      </a: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3068814054"/>
                  </a:ext>
                </a:extLst>
              </a:tr>
              <a:tr h="378006">
                <a:tc vMerge="1">
                  <a:txBody>
                    <a:bodyPr/>
                    <a:lstStyle/>
                    <a:p>
                      <a:pPr lvl="0" algn="ctr">
                        <a:buNone/>
                      </a:pPr>
                      <a:endParaRPr lang="en-GB" sz="900"/>
                    </a:p>
                  </a:txBody>
                  <a:tcPr>
                    <a:solidFill>
                      <a:srgbClr val="FCB215"/>
                    </a:solidFill>
                  </a:tcPr>
                </a:tc>
                <a:tc>
                  <a:txBody>
                    <a:bodyPr/>
                    <a:lstStyle/>
                    <a:p>
                      <a:r>
                        <a:rPr lang="en-GB" sz="900">
                          <a:latin typeface="Arial" panose="020B0604020202020204" pitchFamily="34" charset="0"/>
                          <a:cs typeface="Arial" panose="020B0604020202020204" pitchFamily="34" charset="0"/>
                        </a:rPr>
                        <a:t>Post sign on</a:t>
                      </a: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4194773220"/>
                  </a:ext>
                </a:extLst>
              </a:tr>
              <a:tr h="288265">
                <a:tc rowSpan="2">
                  <a:txBody>
                    <a:bodyPr/>
                    <a:lstStyle/>
                    <a:p>
                      <a:pPr lvl="0" algn="ctr">
                        <a:buNone/>
                      </a:pPr>
                      <a:endParaRPr lang="en-GB" sz="900">
                        <a:latin typeface="Arial" panose="020B0604020202020204" pitchFamily="34" charset="0"/>
                        <a:cs typeface="Arial" panose="020B0604020202020204" pitchFamily="34" charset="0"/>
                      </a:endParaRPr>
                    </a:p>
                    <a:p>
                      <a:pPr lvl="0" algn="ctr">
                        <a:buNone/>
                      </a:pPr>
                      <a:r>
                        <a:rPr lang="en-GB" sz="900">
                          <a:latin typeface="Arial" panose="020B0604020202020204" pitchFamily="34" charset="0"/>
                          <a:cs typeface="Arial" panose="020B0604020202020204" pitchFamily="34" charset="0"/>
                        </a:rPr>
                        <a:t>Drug Urine Test</a:t>
                      </a:r>
                    </a:p>
                  </a:txBody>
                  <a:tcPr>
                    <a:solidFill>
                      <a:srgbClr val="FCB215"/>
                    </a:solidFill>
                  </a:tcPr>
                </a:tc>
                <a:tc>
                  <a:txBody>
                    <a:bodyPr/>
                    <a:lstStyle/>
                    <a:p>
                      <a:r>
                        <a:rPr lang="en-GB" sz="900">
                          <a:latin typeface="Arial" panose="020B0604020202020204" pitchFamily="34" charset="0"/>
                          <a:cs typeface="Arial" panose="020B0604020202020204" pitchFamily="34" charset="0"/>
                        </a:rPr>
                        <a:t>Pre sign on</a:t>
                      </a: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719310746"/>
                  </a:ext>
                </a:extLst>
              </a:tr>
              <a:tr h="378006">
                <a:tc vMerge="1">
                  <a:txBody>
                    <a:bodyPr/>
                    <a:lstStyle/>
                    <a:p>
                      <a:pPr lvl="0" algn="ctr">
                        <a:buNone/>
                      </a:pPr>
                      <a:endParaRPr lang="en-GB" sz="900"/>
                    </a:p>
                  </a:txBody>
                  <a:tcPr>
                    <a:solidFill>
                      <a:srgbClr val="FCB215"/>
                    </a:solidFill>
                  </a:tcPr>
                </a:tc>
                <a:tc>
                  <a:txBody>
                    <a:bodyPr/>
                    <a:lstStyle/>
                    <a:p>
                      <a:r>
                        <a:rPr lang="en-GB" sz="900">
                          <a:latin typeface="Arial" panose="020B0604020202020204" pitchFamily="34" charset="0"/>
                          <a:cs typeface="Arial" panose="020B0604020202020204" pitchFamily="34" charset="0"/>
                        </a:rPr>
                        <a:t>Post sign on</a:t>
                      </a: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146959917"/>
                  </a:ext>
                </a:extLst>
              </a:tr>
              <a:tr h="288265">
                <a:tc rowSpan="2">
                  <a:txBody>
                    <a:bodyPr/>
                    <a:lstStyle/>
                    <a:p>
                      <a:pPr lvl="0" algn="ctr">
                        <a:buNone/>
                      </a:pPr>
                      <a:endParaRPr lang="en-GB" sz="900">
                        <a:latin typeface="Arial" panose="020B0604020202020204" pitchFamily="34" charset="0"/>
                        <a:cs typeface="Arial" panose="020B0604020202020204" pitchFamily="34" charset="0"/>
                      </a:endParaRPr>
                    </a:p>
                    <a:p>
                      <a:pPr lvl="0" algn="ctr">
                        <a:buNone/>
                      </a:pPr>
                      <a:r>
                        <a:rPr lang="en-GB" sz="900">
                          <a:latin typeface="Arial" panose="020B0604020202020204" pitchFamily="34" charset="0"/>
                          <a:cs typeface="Arial" panose="020B0604020202020204" pitchFamily="34" charset="0"/>
                        </a:rPr>
                        <a:t>Drug Test - Other</a:t>
                      </a:r>
                    </a:p>
                  </a:txBody>
                  <a:tcPr>
                    <a:solidFill>
                      <a:srgbClr val="FCB215"/>
                    </a:solidFill>
                  </a:tcPr>
                </a:tc>
                <a:tc>
                  <a:txBody>
                    <a:bodyPr/>
                    <a:lstStyle/>
                    <a:p>
                      <a:r>
                        <a:rPr lang="en-GB" sz="900">
                          <a:latin typeface="Arial" panose="020B0604020202020204" pitchFamily="34" charset="0"/>
                          <a:cs typeface="Arial" panose="020B0604020202020204" pitchFamily="34" charset="0"/>
                        </a:rPr>
                        <a:t>Pre sign on</a:t>
                      </a: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89352000"/>
                  </a:ext>
                </a:extLst>
              </a:tr>
              <a:tr h="378006">
                <a:tc vMerge="1">
                  <a:txBody>
                    <a:bodyPr/>
                    <a:lstStyle/>
                    <a:p>
                      <a:pPr lvl="0" algn="ctr">
                        <a:buNone/>
                      </a:pPr>
                      <a:endParaRPr lang="en-GB" sz="900"/>
                    </a:p>
                  </a:txBody>
                  <a:tcPr>
                    <a:solidFill>
                      <a:srgbClr val="FCB215"/>
                    </a:solidFill>
                  </a:tcPr>
                </a:tc>
                <a:tc>
                  <a:txBody>
                    <a:bodyPr/>
                    <a:lstStyle/>
                    <a:p>
                      <a:r>
                        <a:rPr lang="en-GB" sz="900">
                          <a:latin typeface="Arial" panose="020B0604020202020204" pitchFamily="34" charset="0"/>
                          <a:cs typeface="Arial" panose="020B0604020202020204" pitchFamily="34" charset="0"/>
                        </a:rPr>
                        <a:t>Post sign on</a:t>
                      </a: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endParaRPr lang="en-AU" sz="105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tc>
                  <a:txBody>
                    <a:bodyPr/>
                    <a:lstStyle/>
                    <a:p>
                      <a:pPr lvl="0">
                        <a:buNone/>
                      </a:pPr>
                      <a:endParaRPr lang="en-GB" sz="900">
                        <a:latin typeface="Arial" panose="020B0604020202020204" pitchFamily="34" charset="0"/>
                        <a:cs typeface="Arial" panose="020B0604020202020204" pitchFamily="34" charset="0"/>
                      </a:endParaRPr>
                    </a:p>
                  </a:txBody>
                  <a:tcPr>
                    <a:solidFill>
                      <a:schemeClr val="bg1">
                        <a:lumMod val="95000"/>
                      </a:schemeClr>
                    </a:solidFill>
                  </a:tcPr>
                </a:tc>
                <a:extLst>
                  <a:ext uri="{0D108BD9-81ED-4DB2-BD59-A6C34878D82A}">
                    <a16:rowId xmlns:a16="http://schemas.microsoft.com/office/drawing/2014/main" val="3206675808"/>
                  </a:ext>
                </a:extLst>
              </a:tr>
            </a:tbl>
          </a:graphicData>
        </a:graphic>
      </p:graphicFrame>
    </p:spTree>
    <p:extLst>
      <p:ext uri="{BB962C8B-B14F-4D97-AF65-F5344CB8AC3E}">
        <p14:creationId xmlns:p14="http://schemas.microsoft.com/office/powerpoint/2010/main" val="2752574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MONTHLY ACTIVITY REPORTING</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37</a:t>
            </a:fld>
            <a:endParaRPr lang="en-AU" sz="800" b="1">
              <a:solidFill>
                <a:srgbClr val="FCB215"/>
              </a:solidFill>
            </a:endParaRPr>
          </a:p>
        </p:txBody>
      </p:sp>
      <p:sp>
        <p:nvSpPr>
          <p:cNvPr id="12" name="Rectangle: Rounded Corners 11">
            <a:extLst>
              <a:ext uri="{FF2B5EF4-FFF2-40B4-BE49-F238E27FC236}">
                <a16:creationId xmlns:a16="http://schemas.microsoft.com/office/drawing/2014/main" id="{0C36F578-C5C4-4C7D-B010-19A2F48FCC4C}"/>
              </a:ext>
            </a:extLst>
          </p:cNvPr>
          <p:cNvSpPr/>
          <p:nvPr/>
        </p:nvSpPr>
        <p:spPr>
          <a:xfrm>
            <a:off x="766618" y="1385455"/>
            <a:ext cx="10723418" cy="4251410"/>
          </a:xfrm>
          <a:prstGeom prst="roundRect">
            <a:avLst>
              <a:gd name="adj" fmla="val 10000"/>
            </a:avLst>
          </a:prstGeom>
          <a:solidFill>
            <a:srgbClr val="FCB215"/>
          </a:solidFill>
          <a:ln>
            <a:no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5" name="TextBox 14">
            <a:extLst>
              <a:ext uri="{FF2B5EF4-FFF2-40B4-BE49-F238E27FC236}">
                <a16:creationId xmlns:a16="http://schemas.microsoft.com/office/drawing/2014/main" id="{618D5EE1-1FF5-4BE7-A5A2-0C2F68539E39}"/>
              </a:ext>
            </a:extLst>
          </p:cNvPr>
          <p:cNvSpPr txBox="1"/>
          <p:nvPr/>
        </p:nvSpPr>
        <p:spPr>
          <a:xfrm>
            <a:off x="594024" y="2851246"/>
            <a:ext cx="11068605" cy="2233372"/>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sz="2400" kern="1200">
                <a:solidFill>
                  <a:schemeClr val="tx1"/>
                </a:solidFill>
                <a:latin typeface="Arial" panose="020B0604020202020204" pitchFamily="34" charset="0"/>
                <a:cs typeface="Arial" panose="020B0604020202020204" pitchFamily="34" charset="0"/>
              </a:rPr>
              <a:t>Data is to be submitted as soon as practicable after the end of each month.</a:t>
            </a:r>
          </a:p>
          <a:p>
            <a:pPr marL="0" lvl="0" indent="0" algn="ctr" defTabSz="1111250">
              <a:lnSpc>
                <a:spcPct val="100000"/>
              </a:lnSpc>
              <a:spcBef>
                <a:spcPct val="0"/>
              </a:spcBef>
              <a:spcAft>
                <a:spcPct val="35000"/>
              </a:spcAft>
              <a:buNone/>
            </a:pPr>
            <a:r>
              <a:rPr lang="en-AU" sz="2400">
                <a:solidFill>
                  <a:schemeClr val="tx1"/>
                </a:solidFill>
                <a:latin typeface="Arial" panose="020B0604020202020204" pitchFamily="34" charset="0"/>
                <a:cs typeface="Arial" panose="020B0604020202020204" pitchFamily="34" charset="0"/>
              </a:rPr>
              <a:t>This must be no later than the 21</a:t>
            </a:r>
            <a:r>
              <a:rPr lang="en-AU" sz="2400" baseline="30000">
                <a:solidFill>
                  <a:schemeClr val="tx1"/>
                </a:solidFill>
                <a:latin typeface="Arial" panose="020B0604020202020204" pitchFamily="34" charset="0"/>
                <a:cs typeface="Arial" panose="020B0604020202020204" pitchFamily="34" charset="0"/>
              </a:rPr>
              <a:t>st</a:t>
            </a:r>
            <a:r>
              <a:rPr lang="en-AU" sz="2400">
                <a:solidFill>
                  <a:schemeClr val="tx1"/>
                </a:solidFill>
                <a:latin typeface="Arial" panose="020B0604020202020204" pitchFamily="34" charset="0"/>
                <a:cs typeface="Arial" panose="020B0604020202020204" pitchFamily="34" charset="0"/>
              </a:rPr>
              <a:t> day of the following month.</a:t>
            </a:r>
            <a:endParaRPr lang="en-US" sz="2400" kern="1200">
              <a:solidFill>
                <a:schemeClr val="tx1"/>
              </a:solidFill>
              <a:latin typeface="Arial" panose="020B0604020202020204" pitchFamily="34" charset="0"/>
              <a:cs typeface="Arial" panose="020B0604020202020204" pitchFamily="34" charset="0"/>
            </a:endParaRPr>
          </a:p>
        </p:txBody>
      </p:sp>
      <p:pic>
        <p:nvPicPr>
          <p:cNvPr id="4" name="Graphic 3" descr="Exclamation mark with solid fill">
            <a:extLst>
              <a:ext uri="{FF2B5EF4-FFF2-40B4-BE49-F238E27FC236}">
                <a16:creationId xmlns:a16="http://schemas.microsoft.com/office/drawing/2014/main" id="{EAD64A30-1D47-4D5B-A1B9-3BF7CAF01A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8935" y="1647295"/>
            <a:ext cx="1576195" cy="1576195"/>
          </a:xfrm>
          <a:prstGeom prst="rect">
            <a:avLst/>
          </a:prstGeom>
        </p:spPr>
      </p:pic>
    </p:spTree>
    <p:extLst>
      <p:ext uri="{BB962C8B-B14F-4D97-AF65-F5344CB8AC3E}">
        <p14:creationId xmlns:p14="http://schemas.microsoft.com/office/powerpoint/2010/main" val="1727950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MODULE 4 – ANNUAL REPORTING</a:t>
            </a:r>
            <a:endParaRPr lang="en-AU" sz="2800" b="1">
              <a:solidFill>
                <a:srgbClr val="FCB215"/>
              </a:solidFill>
            </a:endParaRPr>
          </a:p>
        </p:txBody>
      </p:sp>
      <p:pic>
        <p:nvPicPr>
          <p:cNvPr id="15" name="Picture 14">
            <a:extLst>
              <a:ext uri="{FF2B5EF4-FFF2-40B4-BE49-F238E27FC236}">
                <a16:creationId xmlns:a16="http://schemas.microsoft.com/office/drawing/2014/main" id="{A998AAC3-4ED3-4149-8DD2-BC69C0B94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9" y="1772816"/>
            <a:ext cx="12192000" cy="5085184"/>
          </a:xfrm>
          <a:prstGeom prst="rect">
            <a:avLst/>
          </a:prstGeom>
        </p:spPr>
      </p:pic>
      <p:sp>
        <p:nvSpPr>
          <p:cNvPr id="18" name="Footer Placeholder 4">
            <a:extLst>
              <a:ext uri="{FF2B5EF4-FFF2-40B4-BE49-F238E27FC236}">
                <a16:creationId xmlns:a16="http://schemas.microsoft.com/office/drawing/2014/main" id="{5A624A55-3B1F-AD46-82AE-FB1E847F30BA}"/>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bg1"/>
                </a:solidFill>
              </a:rPr>
              <a:t>Office of the National Rail Safety Regulator </a:t>
            </a:r>
          </a:p>
        </p:txBody>
      </p:sp>
      <p:sp>
        <p:nvSpPr>
          <p:cNvPr id="19" name="Slide Number Placeholder 5">
            <a:extLst>
              <a:ext uri="{FF2B5EF4-FFF2-40B4-BE49-F238E27FC236}">
                <a16:creationId xmlns:a16="http://schemas.microsoft.com/office/drawing/2014/main" id="{B0CD9E42-D87C-9A44-96FE-AB78274525B9}"/>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38</a:t>
            </a:fld>
            <a:endParaRPr lang="en-AU" sz="800" b="1">
              <a:solidFill>
                <a:srgbClr val="FCB215"/>
              </a:solidFill>
            </a:endParaRPr>
          </a:p>
        </p:txBody>
      </p:sp>
    </p:spTree>
    <p:extLst>
      <p:ext uri="{BB962C8B-B14F-4D97-AF65-F5344CB8AC3E}">
        <p14:creationId xmlns:p14="http://schemas.microsoft.com/office/powerpoint/2010/main" val="13096845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05AC1B-9A96-4F72-B3A9-A08213389F75}"/>
              </a:ext>
            </a:extLst>
          </p:cNvPr>
          <p:cNvPicPr>
            <a:picLocks noChangeAspect="1"/>
          </p:cNvPicPr>
          <p:nvPr/>
        </p:nvPicPr>
        <p:blipFill rotWithShape="1">
          <a:blip r:embed="rId3"/>
          <a:srcRect l="16083" r="23768"/>
          <a:stretch/>
        </p:blipFill>
        <p:spPr>
          <a:xfrm>
            <a:off x="5855296" y="-1287"/>
            <a:ext cx="6336704" cy="6870557"/>
          </a:xfrm>
          <a:prstGeom prst="rect">
            <a:avLst/>
          </a:prstGeom>
        </p:spPr>
      </p:pic>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bg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39</a:t>
            </a:fld>
            <a:endParaRPr lang="en-AU" sz="800" b="1">
              <a:solidFill>
                <a:srgbClr val="FCB215"/>
              </a:solidFill>
            </a:endParaRPr>
          </a:p>
        </p:txBody>
      </p:sp>
      <p:sp>
        <p:nvSpPr>
          <p:cNvPr id="7" name="Text Placeholder 9">
            <a:extLst>
              <a:ext uri="{FF2B5EF4-FFF2-40B4-BE49-F238E27FC236}">
                <a16:creationId xmlns:a16="http://schemas.microsoft.com/office/drawing/2014/main" id="{8092D332-EF13-4BA3-B238-8E3AF42C1EE0}"/>
              </a:ext>
            </a:extLst>
          </p:cNvPr>
          <p:cNvSpPr txBox="1">
            <a:spLocks/>
          </p:cNvSpPr>
          <p:nvPr/>
        </p:nvSpPr>
        <p:spPr>
          <a:xfrm>
            <a:off x="551384" y="1340768"/>
            <a:ext cx="4608512" cy="4896544"/>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C000"/>
              </a:buClr>
              <a:buFont typeface="Arial Black" pitchFamily="34" charset="0"/>
              <a:buChar char="&gt;"/>
            </a:pPr>
            <a:r>
              <a:rPr lang="en-AU" sz="1800" dirty="0">
                <a:latin typeface="Arial" pitchFamily="34" charset="0"/>
                <a:cs typeface="Arial" pitchFamily="34" charset="0"/>
              </a:rPr>
              <a:t>The RSNL requires accredited rail transport operators to submit a Safety Performance Report (SPR) </a:t>
            </a:r>
          </a:p>
          <a:p>
            <a:pPr>
              <a:lnSpc>
                <a:spcPct val="150000"/>
              </a:lnSpc>
              <a:buClr>
                <a:srgbClr val="FFC000"/>
              </a:buClr>
              <a:buFont typeface="Arial Black" pitchFamily="34" charset="0"/>
              <a:buChar char="&gt;"/>
            </a:pPr>
            <a:r>
              <a:rPr lang="en-US" sz="1800" dirty="0">
                <a:latin typeface="Arial" pitchFamily="34" charset="0"/>
                <a:cs typeface="Arial" pitchFamily="34" charset="0"/>
              </a:rPr>
              <a:t>The SPR reporting period is either based on calendar year or financial year (or other agreed period), and is found on the Notice of Accreditation</a:t>
            </a:r>
          </a:p>
          <a:p>
            <a:pPr marL="0" indent="0">
              <a:lnSpc>
                <a:spcPct val="150000"/>
              </a:lnSpc>
              <a:buClr>
                <a:srgbClr val="FFC000"/>
              </a:buClr>
              <a:buNone/>
            </a:pPr>
            <a:endParaRPr lang="en-US" sz="1800" dirty="0">
              <a:latin typeface="Arial" pitchFamily="34" charset="0"/>
              <a:cs typeface="Arial" pitchFamily="34" charset="0"/>
            </a:endParaRPr>
          </a:p>
          <a:p>
            <a:pPr>
              <a:buClr>
                <a:srgbClr val="FFC000"/>
              </a:buClr>
              <a:buFont typeface="Arial Black" pitchFamily="34" charset="0"/>
              <a:buChar char="&gt;"/>
            </a:pPr>
            <a:endParaRPr lang="en-US" sz="1800" dirty="0">
              <a:latin typeface="Arial" pitchFamily="34" charset="0"/>
              <a:cs typeface="Arial" pitchFamily="34" charset="0"/>
            </a:endParaRPr>
          </a:p>
          <a:p>
            <a:pPr>
              <a:buClr>
                <a:srgbClr val="FFC000"/>
              </a:buClr>
              <a:buFont typeface="Arial Black" pitchFamily="34" charset="0"/>
              <a:buChar char="&gt;"/>
            </a:pPr>
            <a:endParaRPr lang="en-US" sz="1800" dirty="0">
              <a:latin typeface="Arial" pitchFamily="34" charset="0"/>
              <a:cs typeface="Arial" pitchFamily="34" charset="0"/>
            </a:endParaRPr>
          </a:p>
          <a:p>
            <a:pPr marL="711200" indent="-347663">
              <a:buClr>
                <a:srgbClr val="FFC000"/>
              </a:buClr>
              <a:buFont typeface="Arial Black" pitchFamily="34" charset="0"/>
              <a:buChar char="−"/>
            </a:pPr>
            <a:endParaRPr lang="en-US" sz="1800" dirty="0">
              <a:latin typeface="Arial" pitchFamily="34" charset="0"/>
              <a:cs typeface="Arial" pitchFamily="34" charset="0"/>
            </a:endParaRPr>
          </a:p>
        </p:txBody>
      </p:sp>
      <p:sp>
        <p:nvSpPr>
          <p:cNvPr id="9" name="Title 1">
            <a:extLst>
              <a:ext uri="{FF2B5EF4-FFF2-40B4-BE49-F238E27FC236}">
                <a16:creationId xmlns:a16="http://schemas.microsoft.com/office/drawing/2014/main" id="{AA73697A-0797-4ADE-A86E-8782A47900FB}"/>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SAFETY PERFORMANCE</a:t>
            </a:r>
            <a:endParaRPr lang="en-AU" sz="2800" b="1">
              <a:solidFill>
                <a:srgbClr val="FCB215"/>
              </a:solidFill>
            </a:endParaRPr>
          </a:p>
        </p:txBody>
      </p:sp>
      <p:sp>
        <p:nvSpPr>
          <p:cNvPr id="11" name="Rectangle: Rounded Corners 10">
            <a:extLst>
              <a:ext uri="{FF2B5EF4-FFF2-40B4-BE49-F238E27FC236}">
                <a16:creationId xmlns:a16="http://schemas.microsoft.com/office/drawing/2014/main" id="{4BA36CD5-5867-4290-93C2-769C694A9BDA}"/>
              </a:ext>
            </a:extLst>
          </p:cNvPr>
          <p:cNvSpPr/>
          <p:nvPr/>
        </p:nvSpPr>
        <p:spPr>
          <a:xfrm>
            <a:off x="284424" y="4495459"/>
            <a:ext cx="5425482" cy="2043545"/>
          </a:xfrm>
          <a:prstGeom prst="roundRect">
            <a:avLst>
              <a:gd name="adj" fmla="val 10000"/>
            </a:avLst>
          </a:prstGeom>
          <a:solidFill>
            <a:srgbClr val="FCB215"/>
          </a:solidFill>
          <a:ln>
            <a:solidFill>
              <a:schemeClr val="accent1">
                <a:lumMod val="60000"/>
                <a:lumOff val="40000"/>
              </a:schemeClr>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3" name="TextBox 12">
            <a:extLst>
              <a:ext uri="{FF2B5EF4-FFF2-40B4-BE49-F238E27FC236}">
                <a16:creationId xmlns:a16="http://schemas.microsoft.com/office/drawing/2014/main" id="{080EF434-DD50-4A2E-8955-85B9E52BCAB0}"/>
              </a:ext>
            </a:extLst>
          </p:cNvPr>
          <p:cNvSpPr txBox="1"/>
          <p:nvPr/>
        </p:nvSpPr>
        <p:spPr>
          <a:xfrm>
            <a:off x="487183" y="5175928"/>
            <a:ext cx="5019964" cy="1277408"/>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sz="2500" kern="1200">
                <a:solidFill>
                  <a:schemeClr val="tx1"/>
                </a:solidFill>
                <a:latin typeface="Arial" panose="020B0604020202020204" pitchFamily="34" charset="0"/>
                <a:cs typeface="Arial" panose="020B0604020202020204" pitchFamily="34" charset="0"/>
              </a:rPr>
              <a:t>The SPR must be submitted within 6 months after the end of the reporting period</a:t>
            </a:r>
          </a:p>
        </p:txBody>
      </p:sp>
      <p:pic>
        <p:nvPicPr>
          <p:cNvPr id="14" name="Graphic 13" descr="Exclamation mark with solid fill">
            <a:extLst>
              <a:ext uri="{FF2B5EF4-FFF2-40B4-BE49-F238E27FC236}">
                <a16:creationId xmlns:a16="http://schemas.microsoft.com/office/drawing/2014/main" id="{437E9E95-4BF7-48D0-A714-EC65FEB401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52459" y="4495459"/>
            <a:ext cx="806361" cy="806361"/>
          </a:xfrm>
          <a:prstGeom prst="rect">
            <a:avLst/>
          </a:prstGeom>
        </p:spPr>
      </p:pic>
    </p:spTree>
    <p:extLst>
      <p:ext uri="{BB962C8B-B14F-4D97-AF65-F5344CB8AC3E}">
        <p14:creationId xmlns:p14="http://schemas.microsoft.com/office/powerpoint/2010/main" val="641570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BACKGROUND</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4</a:t>
            </a:fld>
            <a:endParaRPr lang="en-AU" sz="800" b="1">
              <a:solidFill>
                <a:srgbClr val="FCB215"/>
              </a:solidFill>
            </a:endParaRPr>
          </a:p>
        </p:txBody>
      </p:sp>
      <p:sp>
        <p:nvSpPr>
          <p:cNvPr id="11" name="Text Placeholder 9">
            <a:extLst>
              <a:ext uri="{FF2B5EF4-FFF2-40B4-BE49-F238E27FC236}">
                <a16:creationId xmlns:a16="http://schemas.microsoft.com/office/drawing/2014/main" id="{F85C5BBA-E73E-7F4B-80C9-6CB3BD095FE0}"/>
              </a:ext>
            </a:extLst>
          </p:cNvPr>
          <p:cNvSpPr txBox="1">
            <a:spLocks/>
          </p:cNvSpPr>
          <p:nvPr/>
        </p:nvSpPr>
        <p:spPr>
          <a:xfrm>
            <a:off x="479376" y="1324559"/>
            <a:ext cx="6004551" cy="4105730"/>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r>
              <a:rPr lang="en-US" sz="1800">
                <a:latin typeface="Arial"/>
                <a:cs typeface="Arial"/>
              </a:rPr>
              <a:t>What is the National Rail Safety Data Strategy (NDS)?</a:t>
            </a:r>
            <a:endParaRPr lang="en-US" sz="1800">
              <a:latin typeface="Arial" pitchFamily="34" charset="0"/>
              <a:cs typeface="Arial" pitchFamily="34" charset="0"/>
            </a:endParaRPr>
          </a:p>
          <a:p>
            <a:pPr>
              <a:lnSpc>
                <a:spcPct val="150000"/>
              </a:lnSpc>
              <a:buClr>
                <a:srgbClr val="FFC000"/>
              </a:buClr>
              <a:buFont typeface="Arial Black" pitchFamily="34" charset="0"/>
              <a:buChar char="&gt;"/>
            </a:pPr>
            <a:r>
              <a:rPr lang="en-AU" sz="1800">
                <a:latin typeface="Arial" pitchFamily="34" charset="0"/>
                <a:cs typeface="Arial" pitchFamily="34" charset="0"/>
              </a:rPr>
              <a:t>A national approach for the capture, management of, and access to rail safety data</a:t>
            </a:r>
          </a:p>
          <a:p>
            <a:pPr>
              <a:lnSpc>
                <a:spcPct val="150000"/>
              </a:lnSpc>
              <a:buClr>
                <a:srgbClr val="FFC000"/>
              </a:buClr>
              <a:buFont typeface="Arial Black" pitchFamily="34" charset="0"/>
              <a:buChar char="&gt;"/>
            </a:pPr>
            <a:r>
              <a:rPr lang="en-AU" sz="1800">
                <a:latin typeface="Arial" pitchFamily="34" charset="0"/>
                <a:cs typeface="Arial" pitchFamily="34" charset="0"/>
              </a:rPr>
              <a:t>A joint initiative developed in partnership between ONRSR and the rail industry (represented by the Australian Railway Association; ARA)</a:t>
            </a:r>
          </a:p>
          <a:p>
            <a:pPr>
              <a:lnSpc>
                <a:spcPct val="150000"/>
              </a:lnSpc>
              <a:buClr>
                <a:srgbClr val="FFC000"/>
              </a:buClr>
              <a:buFont typeface="Arial Black" pitchFamily="34" charset="0"/>
              <a:buChar char="&gt;"/>
            </a:pPr>
            <a:r>
              <a:rPr lang="en-AU" sz="1800">
                <a:latin typeface="Arial" pitchFamily="34" charset="0"/>
                <a:cs typeface="Arial" pitchFamily="34" charset="0"/>
              </a:rPr>
              <a:t>Implementation has been overseen by the rail operator Steering Committee co-chaired by ARA and ONRSR</a:t>
            </a: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345">
              <a:buClr>
                <a:srgbClr val="FFC000"/>
              </a:buClr>
              <a:buFont typeface="Arial Black" pitchFamily="34" charset="0"/>
              <a:buChar char="−"/>
            </a:pPr>
            <a:endParaRPr lang="en-US" sz="1800">
              <a:latin typeface="Arial" pitchFamily="34" charset="0"/>
              <a:cs typeface="Arial" pitchFamily="34" charset="0"/>
            </a:endParaRPr>
          </a:p>
        </p:txBody>
      </p:sp>
      <p:sp>
        <p:nvSpPr>
          <p:cNvPr id="2" name="TextBox 1">
            <a:extLst>
              <a:ext uri="{FF2B5EF4-FFF2-40B4-BE49-F238E27FC236}">
                <a16:creationId xmlns:a16="http://schemas.microsoft.com/office/drawing/2014/main" id="{6B16F47B-7B8D-4E37-A616-F28CF277B737}"/>
              </a:ext>
            </a:extLst>
          </p:cNvPr>
          <p:cNvSpPr txBox="1"/>
          <p:nvPr/>
        </p:nvSpPr>
        <p:spPr>
          <a:xfrm>
            <a:off x="1764145" y="5486400"/>
            <a:ext cx="9805823" cy="646331"/>
          </a:xfrm>
          <a:prstGeom prst="rect">
            <a:avLst/>
          </a:prstGeom>
          <a:noFill/>
        </p:spPr>
        <p:txBody>
          <a:bodyPr wrap="square" rtlCol="0">
            <a:spAutoFit/>
          </a:bodyPr>
          <a:lstStyle/>
          <a:p>
            <a:r>
              <a:rPr lang="en-AU" i="1"/>
              <a:t>To have consistent, quality and accurate national rail safety data that is readily available to stakeholders when making decisions relating to rail safety </a:t>
            </a:r>
          </a:p>
        </p:txBody>
      </p:sp>
      <p:sp>
        <p:nvSpPr>
          <p:cNvPr id="3" name="TextBox 2">
            <a:extLst>
              <a:ext uri="{FF2B5EF4-FFF2-40B4-BE49-F238E27FC236}">
                <a16:creationId xmlns:a16="http://schemas.microsoft.com/office/drawing/2014/main" id="{E94AD553-F3AF-4465-AFA2-E03D079C6F9A}"/>
              </a:ext>
            </a:extLst>
          </p:cNvPr>
          <p:cNvSpPr txBox="1"/>
          <p:nvPr/>
        </p:nvSpPr>
        <p:spPr>
          <a:xfrm>
            <a:off x="814470" y="5609510"/>
            <a:ext cx="1032801" cy="400110"/>
          </a:xfrm>
          <a:prstGeom prst="rect">
            <a:avLst/>
          </a:prstGeom>
          <a:noFill/>
        </p:spPr>
        <p:txBody>
          <a:bodyPr wrap="square" rtlCol="0">
            <a:spAutoFit/>
          </a:bodyPr>
          <a:lstStyle/>
          <a:p>
            <a:r>
              <a:rPr lang="en-AU" sz="2000" b="1">
                <a:solidFill>
                  <a:srgbClr val="FCB215"/>
                </a:solidFill>
              </a:rPr>
              <a:t>VISION</a:t>
            </a:r>
            <a:endParaRPr lang="en-AU" sz="2000"/>
          </a:p>
        </p:txBody>
      </p:sp>
      <p:sp>
        <p:nvSpPr>
          <p:cNvPr id="9" name="TextBox 8">
            <a:extLst>
              <a:ext uri="{FF2B5EF4-FFF2-40B4-BE49-F238E27FC236}">
                <a16:creationId xmlns:a16="http://schemas.microsoft.com/office/drawing/2014/main" id="{AB597D45-CE9E-4224-8DB7-E792BEC771A4}"/>
              </a:ext>
            </a:extLst>
          </p:cNvPr>
          <p:cNvSpPr txBox="1"/>
          <p:nvPr/>
        </p:nvSpPr>
        <p:spPr>
          <a:xfrm>
            <a:off x="1459538" y="5437029"/>
            <a:ext cx="609214" cy="461665"/>
          </a:xfrm>
          <a:prstGeom prst="rect">
            <a:avLst/>
          </a:prstGeom>
          <a:noFill/>
        </p:spPr>
        <p:txBody>
          <a:bodyPr wrap="square" rtlCol="0">
            <a:spAutoFit/>
          </a:bodyPr>
          <a:lstStyle/>
          <a:p>
            <a:pPr algn="ctr"/>
            <a:r>
              <a:rPr lang="en-AU" sz="2400">
                <a:latin typeface="Amasis MT Pro Black" panose="02040A04050005020304" pitchFamily="18" charset="0"/>
              </a:rPr>
              <a:t>“</a:t>
            </a:r>
          </a:p>
        </p:txBody>
      </p:sp>
      <p:sp>
        <p:nvSpPr>
          <p:cNvPr id="12" name="TextBox 11">
            <a:extLst>
              <a:ext uri="{FF2B5EF4-FFF2-40B4-BE49-F238E27FC236}">
                <a16:creationId xmlns:a16="http://schemas.microsoft.com/office/drawing/2014/main" id="{E3E2C449-9409-4BD7-ACBF-BF9465C3777C}"/>
              </a:ext>
            </a:extLst>
          </p:cNvPr>
          <p:cNvSpPr txBox="1"/>
          <p:nvPr/>
        </p:nvSpPr>
        <p:spPr>
          <a:xfrm>
            <a:off x="5922718" y="5729508"/>
            <a:ext cx="346564" cy="461665"/>
          </a:xfrm>
          <a:prstGeom prst="rect">
            <a:avLst/>
          </a:prstGeom>
          <a:noFill/>
        </p:spPr>
        <p:txBody>
          <a:bodyPr wrap="square" rtlCol="0">
            <a:spAutoFit/>
          </a:bodyPr>
          <a:lstStyle/>
          <a:p>
            <a:pPr algn="ctr"/>
            <a:r>
              <a:rPr lang="en-AU" sz="2400">
                <a:latin typeface="Amasis MT Pro Black" panose="02040A04050005020304" pitchFamily="18" charset="0"/>
              </a:rPr>
              <a:t>”</a:t>
            </a:r>
          </a:p>
        </p:txBody>
      </p:sp>
      <p:pic>
        <p:nvPicPr>
          <p:cNvPr id="1026" name="Picture 2">
            <a:extLst>
              <a:ext uri="{FF2B5EF4-FFF2-40B4-BE49-F238E27FC236}">
                <a16:creationId xmlns:a16="http://schemas.microsoft.com/office/drawing/2014/main" id="{91720C48-AF97-49FA-9EDD-59ED77DE6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4293" y="727145"/>
            <a:ext cx="3162300" cy="4438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8714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bg1"/>
                </a:solidFill>
              </a:rPr>
              <a:t>Office of the National Rail Safety Regulator </a:t>
            </a:r>
          </a:p>
        </p:txBody>
      </p:sp>
      <p:sp>
        <p:nvSpPr>
          <p:cNvPr id="7" name="Title 1">
            <a:extLst>
              <a:ext uri="{FF2B5EF4-FFF2-40B4-BE49-F238E27FC236}">
                <a16:creationId xmlns:a16="http://schemas.microsoft.com/office/drawing/2014/main" id="{26487DCF-8BC7-4F5F-81AE-2A2123C4E96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WHY IS AN SPR REQUIRED?</a:t>
            </a:r>
            <a:endParaRPr lang="en-AU" sz="2800" b="1">
              <a:solidFill>
                <a:srgbClr val="FCB215"/>
              </a:solidFill>
            </a:endParaRPr>
          </a:p>
        </p:txBody>
      </p:sp>
      <p:sp>
        <p:nvSpPr>
          <p:cNvPr id="9" name="Text Placeholder 9">
            <a:extLst>
              <a:ext uri="{FF2B5EF4-FFF2-40B4-BE49-F238E27FC236}">
                <a16:creationId xmlns:a16="http://schemas.microsoft.com/office/drawing/2014/main" id="{F3561C1B-C614-4710-AA51-B1CE534DB64A}"/>
              </a:ext>
            </a:extLst>
          </p:cNvPr>
          <p:cNvSpPr txBox="1">
            <a:spLocks/>
          </p:cNvSpPr>
          <p:nvPr/>
        </p:nvSpPr>
        <p:spPr>
          <a:xfrm>
            <a:off x="479376" y="1507022"/>
            <a:ext cx="5544617" cy="4393282"/>
          </a:xfrm>
          <a:prstGeom prst="rect">
            <a:avLst/>
          </a:prstGeom>
        </p:spPr>
        <p:txBody>
          <a:bodyPr vert="horz" lIns="91440" tIns="45720" rIns="91440" bIns="45720" rtlCol="0">
            <a:normAutofit fontScale="92500" lnSpcReduction="1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Clr>
                <a:srgbClr val="FFC000"/>
              </a:buClr>
              <a:buNone/>
            </a:pPr>
            <a:r>
              <a:rPr lang="en-US" sz="1800">
                <a:latin typeface="Arial" pitchFamily="34" charset="0"/>
                <a:cs typeface="Arial" pitchFamily="34" charset="0"/>
              </a:rPr>
              <a:t>The submission of an SPR provides detail for: </a:t>
            </a:r>
          </a:p>
          <a:p>
            <a:pPr>
              <a:lnSpc>
                <a:spcPct val="150000"/>
              </a:lnSpc>
              <a:buClr>
                <a:srgbClr val="FFC000"/>
              </a:buClr>
              <a:buFont typeface="Arial Black" pitchFamily="34" charset="0"/>
              <a:buChar char="&gt;"/>
            </a:pPr>
            <a:r>
              <a:rPr lang="en-US" sz="1800">
                <a:latin typeface="Arial" pitchFamily="34" charset="0"/>
                <a:cs typeface="Arial" pitchFamily="34" charset="0"/>
              </a:rPr>
              <a:t>ONRSR to review operator rail safety performance</a:t>
            </a:r>
          </a:p>
          <a:p>
            <a:pPr>
              <a:lnSpc>
                <a:spcPct val="150000"/>
              </a:lnSpc>
              <a:buClr>
                <a:srgbClr val="FFC000"/>
              </a:buClr>
              <a:buFont typeface="Arial Black" pitchFamily="34" charset="0"/>
              <a:buChar char="&gt;"/>
            </a:pPr>
            <a:r>
              <a:rPr lang="en-US" sz="1800">
                <a:latin typeface="Arial" pitchFamily="34" charset="0"/>
                <a:cs typeface="Arial" pitchFamily="34" charset="0"/>
              </a:rPr>
              <a:t>Operators to demonstrate the assessment of the effectiveness of the Safety Management System </a:t>
            </a:r>
          </a:p>
          <a:p>
            <a:pPr>
              <a:lnSpc>
                <a:spcPct val="150000"/>
              </a:lnSpc>
              <a:buClr>
                <a:srgbClr val="FFC000"/>
              </a:buClr>
              <a:buFont typeface="Arial Black" pitchFamily="34" charset="0"/>
              <a:buChar char="&gt;"/>
            </a:pPr>
            <a:r>
              <a:rPr lang="en-US" sz="1800">
                <a:latin typeface="Arial" pitchFamily="34" charset="0"/>
                <a:cs typeface="Arial" pitchFamily="34" charset="0"/>
              </a:rPr>
              <a:t>Analysis of Category C occurrences by operators</a:t>
            </a:r>
          </a:p>
          <a:p>
            <a:pPr>
              <a:lnSpc>
                <a:spcPct val="150000"/>
              </a:lnSpc>
              <a:buClr>
                <a:srgbClr val="FFC000"/>
              </a:buClr>
              <a:buFont typeface="Arial Black" pitchFamily="34" charset="0"/>
              <a:buChar char="&gt;"/>
            </a:pPr>
            <a:r>
              <a:rPr lang="en-US" sz="1800">
                <a:latin typeface="Arial" pitchFamily="34" charset="0"/>
                <a:cs typeface="Arial" pitchFamily="34" charset="0"/>
              </a:rPr>
              <a:t>An opportunity for operators to demonstrate safety improvements and ‘good news stories’ </a:t>
            </a:r>
          </a:p>
          <a:p>
            <a:pPr>
              <a:lnSpc>
                <a:spcPct val="150000"/>
              </a:lnSpc>
              <a:buClr>
                <a:srgbClr val="FFC000"/>
              </a:buClr>
              <a:buFont typeface="Arial Black" pitchFamily="34" charset="0"/>
              <a:buChar char="&gt;"/>
            </a:pPr>
            <a:r>
              <a:rPr lang="en-US" sz="1800">
                <a:latin typeface="Arial" pitchFamily="34" charset="0"/>
                <a:cs typeface="Arial" pitchFamily="34" charset="0"/>
              </a:rPr>
              <a:t>Information on emerging safety issues that might need wider communication or safety initiatives </a:t>
            </a:r>
          </a:p>
          <a:p>
            <a:pPr>
              <a:lnSpc>
                <a:spcPct val="150000"/>
              </a:lnSpc>
              <a:buClr>
                <a:srgbClr val="FFC000"/>
              </a:buClr>
              <a:buFont typeface="Arial Black" pitchFamily="34" charset="0"/>
              <a:buChar char="&gt;"/>
            </a:pPr>
            <a:r>
              <a:rPr lang="en-US" sz="1800">
                <a:latin typeface="Arial" pitchFamily="34" charset="0"/>
                <a:cs typeface="Arial" pitchFamily="34" charset="0"/>
              </a:rPr>
              <a:t>Assisting ONRSR in scoping of regulatory and compliance activities </a:t>
            </a: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663">
              <a:buClr>
                <a:srgbClr val="FFC000"/>
              </a:buClr>
              <a:buFont typeface="Arial Black" pitchFamily="34" charset="0"/>
              <a:buChar char="−"/>
            </a:pPr>
            <a:endParaRPr lang="en-US" sz="1800">
              <a:latin typeface="Arial" pitchFamily="34" charset="0"/>
              <a:cs typeface="Arial" pitchFamily="34" charset="0"/>
            </a:endParaRPr>
          </a:p>
        </p:txBody>
      </p:sp>
      <p:pic>
        <p:nvPicPr>
          <p:cNvPr id="11" name="Picture 10" descr="Magnifying glass showing decling performance">
            <a:extLst>
              <a:ext uri="{FF2B5EF4-FFF2-40B4-BE49-F238E27FC236}">
                <a16:creationId xmlns:a16="http://schemas.microsoft.com/office/drawing/2014/main" id="{81D569DF-9DDB-47A6-BBC3-04FB3FF52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7683" y="1511349"/>
            <a:ext cx="5754356" cy="3835301"/>
          </a:xfrm>
          <a:prstGeom prst="rect">
            <a:avLst/>
          </a:prstGeom>
        </p:spPr>
      </p:pic>
      <p:sp>
        <p:nvSpPr>
          <p:cNvPr id="12" name="Footer Placeholder 4">
            <a:extLst>
              <a:ext uri="{FF2B5EF4-FFF2-40B4-BE49-F238E27FC236}">
                <a16:creationId xmlns:a16="http://schemas.microsoft.com/office/drawing/2014/main" id="{6DBB4684-707C-4294-85F6-FE62B6A199B0}"/>
              </a:ext>
            </a:extLst>
          </p:cNvPr>
          <p:cNvSpPr txBox="1">
            <a:spLocks/>
          </p:cNvSpPr>
          <p:nvPr/>
        </p:nvSpPr>
        <p:spPr>
          <a:xfrm>
            <a:off x="842731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3" name="Slide Number Placeholder 5">
            <a:extLst>
              <a:ext uri="{FF2B5EF4-FFF2-40B4-BE49-F238E27FC236}">
                <a16:creationId xmlns:a16="http://schemas.microsoft.com/office/drawing/2014/main" id="{BC97DFCB-0895-47A6-A86A-105E196C6719}"/>
              </a:ext>
            </a:extLst>
          </p:cNvPr>
          <p:cNvSpPr txBox="1">
            <a:spLocks/>
          </p:cNvSpPr>
          <p:nvPr/>
        </p:nvSpPr>
        <p:spPr>
          <a:xfrm>
            <a:off x="1143095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40</a:t>
            </a:fld>
            <a:endParaRPr lang="en-AU" sz="800" b="1">
              <a:solidFill>
                <a:srgbClr val="FCB215"/>
              </a:solidFill>
            </a:endParaRPr>
          </a:p>
        </p:txBody>
      </p:sp>
    </p:spTree>
    <p:extLst>
      <p:ext uri="{BB962C8B-B14F-4D97-AF65-F5344CB8AC3E}">
        <p14:creationId xmlns:p14="http://schemas.microsoft.com/office/powerpoint/2010/main" val="492662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437DF-3783-405E-AE38-20D04A399E5B}"/>
              </a:ext>
            </a:extLst>
          </p:cNvPr>
          <p:cNvPicPr>
            <a:picLocks noChangeAspect="1"/>
          </p:cNvPicPr>
          <p:nvPr/>
        </p:nvPicPr>
        <p:blipFill rotWithShape="1">
          <a:blip r:embed="rId3"/>
          <a:srcRect l="19467"/>
          <a:stretch/>
        </p:blipFill>
        <p:spPr>
          <a:xfrm>
            <a:off x="5735960" y="0"/>
            <a:ext cx="6456040" cy="6858000"/>
          </a:xfrm>
          <a:prstGeom prst="rect">
            <a:avLst/>
          </a:prstGeom>
        </p:spPr>
      </p:pic>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CATEGORY C REPORTING</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bg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41</a:t>
            </a:fld>
            <a:endParaRPr lang="en-AU" sz="800" b="1">
              <a:solidFill>
                <a:srgbClr val="FCB215"/>
              </a:solidFill>
            </a:endParaRPr>
          </a:p>
        </p:txBody>
      </p:sp>
      <p:sp>
        <p:nvSpPr>
          <p:cNvPr id="9" name="Text Placeholder 9">
            <a:extLst>
              <a:ext uri="{FF2B5EF4-FFF2-40B4-BE49-F238E27FC236}">
                <a16:creationId xmlns:a16="http://schemas.microsoft.com/office/drawing/2014/main" id="{6AAACA5E-C1E0-47D4-BE24-44F0755ACD00}"/>
              </a:ext>
            </a:extLst>
          </p:cNvPr>
          <p:cNvSpPr txBox="1">
            <a:spLocks/>
          </p:cNvSpPr>
          <p:nvPr/>
        </p:nvSpPr>
        <p:spPr>
          <a:xfrm>
            <a:off x="350114" y="1224186"/>
            <a:ext cx="5200941" cy="5435232"/>
          </a:xfrm>
          <a:prstGeom prst="rect">
            <a:avLst/>
          </a:prstGeom>
        </p:spPr>
        <p:txBody>
          <a:bodyPr vert="horz" lIns="91440" tIns="45720" rIns="91440" bIns="45720" rtlCol="0" anchor="t">
            <a:normAutofit fontScale="47500" lnSpcReduction="2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Clr>
                <a:srgbClr val="FFC000"/>
              </a:buClr>
              <a:buNone/>
            </a:pPr>
            <a:r>
              <a:rPr lang="en-US" sz="2900">
                <a:latin typeface="Arial"/>
                <a:cs typeface="Arial"/>
              </a:rPr>
              <a:t>Category C occurrences do not need to be reported to the Regulator at the time of the occurrence.</a:t>
            </a:r>
          </a:p>
          <a:p>
            <a:pPr marL="0" indent="0">
              <a:lnSpc>
                <a:spcPct val="220000"/>
              </a:lnSpc>
              <a:buClr>
                <a:srgbClr val="FFC000"/>
              </a:buClr>
              <a:buNone/>
            </a:pPr>
            <a:r>
              <a:rPr lang="en-US" sz="2900" b="1" u="sng">
                <a:latin typeface="Arial"/>
                <a:cs typeface="Arial"/>
              </a:rPr>
              <a:t>Data</a:t>
            </a:r>
          </a:p>
          <a:p>
            <a:pPr marL="0" indent="0">
              <a:buClr>
                <a:srgbClr val="FFC000"/>
              </a:buClr>
              <a:buNone/>
            </a:pPr>
            <a:r>
              <a:rPr lang="en-US" sz="2900">
                <a:latin typeface="Arial"/>
                <a:cs typeface="Arial"/>
              </a:rPr>
              <a:t>Submission of Category C occurrences data should:</a:t>
            </a:r>
          </a:p>
          <a:p>
            <a:pPr>
              <a:lnSpc>
                <a:spcPct val="150000"/>
              </a:lnSpc>
              <a:buClr>
                <a:srgbClr val="FFC000"/>
              </a:buClr>
              <a:buFont typeface="Arial Black" pitchFamily="34" charset="0"/>
              <a:buChar char="&gt;"/>
            </a:pPr>
            <a:r>
              <a:rPr lang="en-US" sz="2900">
                <a:latin typeface="Arial"/>
                <a:cs typeface="Arial"/>
              </a:rPr>
              <a:t>Be made on an annual basis via the Portal</a:t>
            </a:r>
            <a:endParaRPr lang="en-US" sz="2900">
              <a:highlight>
                <a:srgbClr val="FFFF00"/>
              </a:highlight>
              <a:latin typeface="Arial"/>
              <a:cs typeface="Arial"/>
            </a:endParaRPr>
          </a:p>
          <a:p>
            <a:pPr>
              <a:lnSpc>
                <a:spcPct val="120000"/>
              </a:lnSpc>
              <a:buClr>
                <a:srgbClr val="FFC000"/>
              </a:buClr>
              <a:buFont typeface="Arial Black" pitchFamily="34" charset="0"/>
              <a:buChar char="&gt;"/>
            </a:pPr>
            <a:r>
              <a:rPr lang="en-US" sz="2900">
                <a:latin typeface="Arial"/>
                <a:cs typeface="Arial"/>
              </a:rPr>
              <a:t>Include the total number of each Type of Category C notifiable occurrences for each month of the reporting period</a:t>
            </a:r>
          </a:p>
          <a:p>
            <a:pPr>
              <a:lnSpc>
                <a:spcPct val="120000"/>
              </a:lnSpc>
              <a:buClr>
                <a:srgbClr val="FFC000"/>
              </a:buClr>
              <a:buFont typeface="Arial Black" pitchFamily="34" charset="0"/>
              <a:buChar char="&gt;"/>
            </a:pPr>
            <a:r>
              <a:rPr lang="en-US" sz="2900">
                <a:latin typeface="Arial"/>
                <a:cs typeface="Arial"/>
              </a:rPr>
              <a:t>Further detail on data submission requirements can be found in the Occurrence Data Submission Requirements Guideline</a:t>
            </a:r>
          </a:p>
          <a:p>
            <a:pPr marL="0" indent="0">
              <a:lnSpc>
                <a:spcPct val="220000"/>
              </a:lnSpc>
              <a:buClr>
                <a:srgbClr val="FFC000"/>
              </a:buClr>
              <a:buNone/>
            </a:pPr>
            <a:r>
              <a:rPr lang="en-US" sz="2900" b="1" u="sng">
                <a:latin typeface="Arial"/>
                <a:cs typeface="Arial"/>
              </a:rPr>
              <a:t>Analysis</a:t>
            </a:r>
          </a:p>
          <a:p>
            <a:pPr>
              <a:lnSpc>
                <a:spcPct val="120000"/>
              </a:lnSpc>
              <a:buClr>
                <a:srgbClr val="FFC000"/>
              </a:buClr>
              <a:buFont typeface="Arial Black" pitchFamily="34" charset="0"/>
              <a:buChar char="&gt;"/>
            </a:pPr>
            <a:r>
              <a:rPr lang="en-AU" sz="2900">
                <a:latin typeface="Arial"/>
                <a:cs typeface="Arial"/>
              </a:rPr>
              <a:t>Category C occurrences should be analysed within the operators’ annual Safety Performance Report</a:t>
            </a:r>
          </a:p>
          <a:p>
            <a:pPr>
              <a:lnSpc>
                <a:spcPct val="120000"/>
              </a:lnSpc>
              <a:buClr>
                <a:srgbClr val="FFC000"/>
              </a:buClr>
              <a:buFont typeface="Arial Black" pitchFamily="34" charset="0"/>
              <a:buChar char="&gt;"/>
            </a:pPr>
            <a:r>
              <a:rPr lang="en-US" sz="2900">
                <a:latin typeface="Arial"/>
                <a:cs typeface="Arial"/>
              </a:rPr>
              <a:t>The analysis should include an overview of Category C occurrences and how emerging trends have been treated</a:t>
            </a:r>
          </a:p>
          <a:p>
            <a:pPr marL="0" indent="0">
              <a:lnSpc>
                <a:spcPct val="150000"/>
              </a:lnSpc>
              <a:buClr>
                <a:srgbClr val="FFC000"/>
              </a:buClr>
              <a:buNone/>
            </a:pPr>
            <a:endParaRPr lang="en-US" sz="1600">
              <a:latin typeface="Arial" pitchFamily="34" charset="0"/>
              <a:cs typeface="Arial" pitchFamily="34" charset="0"/>
            </a:endParaRPr>
          </a:p>
          <a:p>
            <a:pPr marL="0" indent="0">
              <a:lnSpc>
                <a:spcPct val="150000"/>
              </a:lnSpc>
              <a:buClr>
                <a:srgbClr val="FFC000"/>
              </a:buClr>
              <a:buNone/>
            </a:pPr>
            <a:r>
              <a:rPr lang="en-US" sz="1600">
                <a:latin typeface="Arial"/>
                <a:cs typeface="Arial"/>
              </a:rPr>
              <a:t>Note: ONRSR can require, by written notice, the submission of Category C occurrences outside this period</a:t>
            </a:r>
            <a:r>
              <a:rPr lang="en-US" sz="1800">
                <a:latin typeface="Arial"/>
                <a:cs typeface="Arial"/>
              </a:rPr>
              <a:t>.</a:t>
            </a:r>
            <a:endParaRPr lang="en-US" sz="1600">
              <a:latin typeface="Arial"/>
              <a:cs typeface="Arial"/>
            </a:endParaRPr>
          </a:p>
        </p:txBody>
      </p:sp>
    </p:spTree>
    <p:extLst>
      <p:ext uri="{BB962C8B-B14F-4D97-AF65-F5344CB8AC3E}">
        <p14:creationId xmlns:p14="http://schemas.microsoft.com/office/powerpoint/2010/main" val="1292669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C36F578-C5C4-4C7D-B010-19A2F48FCC4C}"/>
              </a:ext>
            </a:extLst>
          </p:cNvPr>
          <p:cNvSpPr/>
          <p:nvPr/>
        </p:nvSpPr>
        <p:spPr>
          <a:xfrm>
            <a:off x="6061718" y="4495459"/>
            <a:ext cx="5546432" cy="2030315"/>
          </a:xfrm>
          <a:prstGeom prst="roundRect">
            <a:avLst>
              <a:gd name="adj" fmla="val 10000"/>
            </a:avLst>
          </a:prstGeom>
          <a:solidFill>
            <a:srgbClr val="A7A9AC"/>
          </a:solidFill>
          <a:ln>
            <a:solidFill>
              <a:schemeClr val="accent1">
                <a:lumMod val="60000"/>
                <a:lumOff val="40000"/>
              </a:schemeClr>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3" name="Title 1">
            <a:extLst>
              <a:ext uri="{FF2B5EF4-FFF2-40B4-BE49-F238E27FC236}">
                <a16:creationId xmlns:a16="http://schemas.microsoft.com/office/drawing/2014/main" id="{75C48B38-FBBF-5549-90FE-5D2879F97FEC}"/>
              </a:ext>
            </a:extLst>
          </p:cNvPr>
          <p:cNvSpPr txBox="1">
            <a:spLocks/>
          </p:cNvSpPr>
          <p:nvPr/>
        </p:nvSpPr>
        <p:spPr>
          <a:xfrm>
            <a:off x="1381098" y="960876"/>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CB215"/>
                </a:solidFill>
                <a:effectLst/>
                <a:uLnTx/>
                <a:uFillTx/>
                <a:latin typeface="Arial" pitchFamily="34" charset="0"/>
                <a:ea typeface="+mj-ea"/>
                <a:cs typeface="Arial" pitchFamily="34" charset="0"/>
              </a:rPr>
              <a:t>ANNUAL RETURN</a:t>
            </a:r>
            <a:endParaRPr kumimoji="0" lang="en-AU" sz="2800" b="1" i="0" u="none" strike="noStrike" kern="1200" cap="none" spc="0" normalizeH="0" baseline="0" noProof="0">
              <a:ln>
                <a:noFill/>
              </a:ln>
              <a:solidFill>
                <a:srgbClr val="FCB215"/>
              </a:solidFill>
              <a:effectLst/>
              <a:uLnTx/>
              <a:uFillTx/>
              <a:latin typeface="Calibri"/>
              <a:ea typeface="+mj-ea"/>
              <a:cs typeface="+mj-cs"/>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solidFill>
                  <a:srgbClr val="000000"/>
                </a:solidFill>
                <a:effectLst/>
                <a:uLnTx/>
                <a:uFillTx/>
                <a:latin typeface="Arial" pitchFamily="34" charset="0"/>
                <a:ea typeface="+mn-ea"/>
                <a:cs typeface="Arial" pitchFamily="34" charset="0"/>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0C65D16-96A2-4E3C-B010-799A1A449F71}" type="slidenum">
              <a:rPr kumimoji="0" lang="en-AU" sz="800" b="1" i="0" u="none" strike="noStrike" kern="1200" cap="none" spc="0" normalizeH="0" baseline="0" noProof="0" smtClean="0">
                <a:ln>
                  <a:noFill/>
                </a:ln>
                <a:solidFill>
                  <a:srgbClr val="FCB215"/>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AU" sz="800" b="1" i="0" u="none" strike="noStrike" kern="1200" cap="none" spc="0" normalizeH="0" baseline="0" noProof="0">
              <a:ln>
                <a:noFill/>
              </a:ln>
              <a:solidFill>
                <a:srgbClr val="FCB215"/>
              </a:solidFill>
              <a:effectLst/>
              <a:uLnTx/>
              <a:uFillTx/>
              <a:latin typeface="Arial" pitchFamily="34" charset="0"/>
              <a:ea typeface="+mn-ea"/>
              <a:cs typeface="Arial" pitchFamily="34" charset="0"/>
            </a:endParaRPr>
          </a:p>
        </p:txBody>
      </p:sp>
      <p:sp>
        <p:nvSpPr>
          <p:cNvPr id="16" name="Rectangle: Rounded Corners 15">
            <a:extLst>
              <a:ext uri="{FF2B5EF4-FFF2-40B4-BE49-F238E27FC236}">
                <a16:creationId xmlns:a16="http://schemas.microsoft.com/office/drawing/2014/main" id="{314249A1-8D39-4F05-AA25-8B7AD5FF3888}"/>
              </a:ext>
            </a:extLst>
          </p:cNvPr>
          <p:cNvSpPr/>
          <p:nvPr/>
        </p:nvSpPr>
        <p:spPr>
          <a:xfrm>
            <a:off x="6061718" y="977494"/>
            <a:ext cx="5518594" cy="3276120"/>
          </a:xfrm>
          <a:prstGeom prst="roundRect">
            <a:avLst>
              <a:gd name="adj" fmla="val 10000"/>
            </a:avLst>
          </a:prstGeom>
          <a:solidFill>
            <a:srgbClr val="A7A9AC"/>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7" name="TextBox 16">
            <a:extLst>
              <a:ext uri="{FF2B5EF4-FFF2-40B4-BE49-F238E27FC236}">
                <a16:creationId xmlns:a16="http://schemas.microsoft.com/office/drawing/2014/main" id="{CC097071-818D-4227-AD65-1CA8A41E7209}"/>
              </a:ext>
            </a:extLst>
          </p:cNvPr>
          <p:cNvSpPr txBox="1"/>
          <p:nvPr/>
        </p:nvSpPr>
        <p:spPr>
          <a:xfrm>
            <a:off x="7148945" y="1573892"/>
            <a:ext cx="4431367" cy="2239215"/>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marR="0" lvl="0" indent="0" algn="ctr" defTabSz="1111250" rtl="0" eaLnBrk="1" fontAlgn="auto" latinLnBrk="0" hangingPunct="1">
              <a:lnSpc>
                <a:spcPct val="100000"/>
              </a:lnSpc>
              <a:spcBef>
                <a:spcPct val="0"/>
              </a:spcBef>
              <a:spcAft>
                <a:spcPct val="35000"/>
              </a:spcAft>
              <a:buClrTx/>
              <a:buSzTx/>
              <a:buFontTx/>
              <a:buNone/>
              <a:tabLst/>
              <a:defRPr/>
            </a:pPr>
            <a:r>
              <a:rPr kumimoji="0" lang="en-AU"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Operational/ non-operational track (km)</a:t>
            </a:r>
          </a:p>
          <a:p>
            <a:pPr marL="0" marR="0" lvl="0" indent="0" algn="ctr" defTabSz="1111250" rtl="0" eaLnBrk="1" fontAlgn="auto" latinLnBrk="0" hangingPunct="1">
              <a:lnSpc>
                <a:spcPct val="100000"/>
              </a:lnSpc>
              <a:spcBef>
                <a:spcPct val="0"/>
              </a:spcBef>
              <a:spcAft>
                <a:spcPct val="35000"/>
              </a:spcAft>
              <a:buClrTx/>
              <a:buSzTx/>
              <a:buFontTx/>
              <a:buNone/>
              <a:tabLst/>
              <a:defRPr/>
            </a:pPr>
            <a:r>
              <a:rPr kumimoji="0" lang="en-AU"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Rail network description &amp; characteristics</a:t>
            </a:r>
          </a:p>
          <a:p>
            <a:pPr marL="0" marR="0" lvl="0" indent="0" algn="ctr" defTabSz="1111250" rtl="0" eaLnBrk="1" fontAlgn="auto" latinLnBrk="0" hangingPunct="1">
              <a:lnSpc>
                <a:spcPct val="100000"/>
              </a:lnSpc>
              <a:spcBef>
                <a:spcPct val="0"/>
              </a:spcBef>
              <a:spcAft>
                <a:spcPct val="35000"/>
              </a:spcAft>
              <a:buClrTx/>
              <a:buSzTx/>
              <a:buFontTx/>
              <a:buNone/>
              <a:tabLst/>
              <a:defRPr/>
            </a:pPr>
            <a:r>
              <a:rPr kumimoji="0" lang="en-AU"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Level crossing interfaces</a:t>
            </a:r>
          </a:p>
          <a:p>
            <a:pPr marL="0" marR="0" lvl="0" indent="0" algn="ctr" defTabSz="1111250" rtl="0" eaLnBrk="1" fontAlgn="auto" latinLnBrk="0" hangingPunct="1">
              <a:lnSpc>
                <a:spcPct val="100000"/>
              </a:lnSpc>
              <a:spcBef>
                <a:spcPct val="0"/>
              </a:spcBef>
              <a:spcAft>
                <a:spcPct val="35000"/>
              </a:spcAft>
              <a:buClrTx/>
              <a:buSzTx/>
              <a:buFontTx/>
              <a:buNone/>
              <a:tabLst/>
              <a:defRPr/>
            </a:pPr>
            <a:r>
              <a:rPr lang="en-AU">
                <a:solidFill>
                  <a:srgbClr val="000000"/>
                </a:solidFill>
                <a:latin typeface="Arial" panose="020B0604020202020204" pitchFamily="34" charset="0"/>
                <a:cs typeface="Arial" panose="020B0604020202020204" pitchFamily="34" charset="0"/>
              </a:rPr>
              <a:t>Road manager interfaces</a:t>
            </a:r>
          </a:p>
          <a:p>
            <a:pPr marL="0" marR="0" lvl="0" indent="0" algn="ctr" defTabSz="1111250" rtl="0" eaLnBrk="1" fontAlgn="auto" latinLnBrk="0" hangingPunct="1">
              <a:lnSpc>
                <a:spcPct val="100000"/>
              </a:lnSpc>
              <a:spcBef>
                <a:spcPct val="0"/>
              </a:spcBef>
              <a:spcAft>
                <a:spcPct val="35000"/>
              </a:spcAft>
              <a:buClrTx/>
              <a:buSzTx/>
              <a:buFontTx/>
              <a:buNone/>
              <a:tabLst/>
              <a:defRPr/>
            </a:pPr>
            <a:r>
              <a:rPr kumimoji="0" lang="en-AU"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Other network interfaces         </a:t>
            </a:r>
            <a:r>
              <a:rPr kumimoji="0" lang="en-AU"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(excluding Private Sidings)</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8" name="Graphic 17" descr="Train">
            <a:extLst>
              <a:ext uri="{FF2B5EF4-FFF2-40B4-BE49-F238E27FC236}">
                <a16:creationId xmlns:a16="http://schemas.microsoft.com/office/drawing/2014/main" id="{B926588C-57BA-485E-BADB-3881599DC7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39317" y="5235049"/>
            <a:ext cx="914400" cy="824411"/>
          </a:xfrm>
          <a:prstGeom prst="rect">
            <a:avLst/>
          </a:prstGeom>
        </p:spPr>
      </p:pic>
      <p:sp>
        <p:nvSpPr>
          <p:cNvPr id="2" name="TextBox 1">
            <a:extLst>
              <a:ext uri="{FF2B5EF4-FFF2-40B4-BE49-F238E27FC236}">
                <a16:creationId xmlns:a16="http://schemas.microsoft.com/office/drawing/2014/main" id="{32987358-5A7C-43C8-8B7B-84A502B1179B}"/>
              </a:ext>
            </a:extLst>
          </p:cNvPr>
          <p:cNvSpPr txBox="1"/>
          <p:nvPr/>
        </p:nvSpPr>
        <p:spPr>
          <a:xfrm>
            <a:off x="530189" y="1790843"/>
            <a:ext cx="535463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 Annual Return contributes to ensuring accuracy of network and operational ontology and data.</a:t>
            </a:r>
            <a:r>
              <a:rPr lang="en-GB" sz="2000">
                <a:solidFill>
                  <a:srgbClr val="000000"/>
                </a:solidFill>
                <a:latin typeface="Arial" panose="020B0604020202020204" pitchFamily="34" charset="0"/>
                <a:cs typeface="Arial" panose="020B0604020202020204" pitchFamily="34" charset="0"/>
              </a:rPr>
              <a:t> </a:t>
            </a:r>
            <a:endPar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000000"/>
                </a:solidFill>
                <a:latin typeface="Arial" panose="020B0604020202020204" pitchFamily="34" charset="0"/>
                <a:cs typeface="Arial" panose="020B0604020202020204" pitchFamily="34" charset="0"/>
              </a:rPr>
              <a:t>Reporting</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en-GB" sz="2000">
                <a:solidFill>
                  <a:srgbClr val="000000"/>
                </a:solidFill>
                <a:latin typeface="Arial" panose="020B0604020202020204" pitchFamily="34" charset="0"/>
                <a:cs typeface="Arial" panose="020B0604020202020204" pitchFamily="34" charset="0"/>
              </a:rPr>
              <a:t>must</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include these items </a:t>
            </a:r>
            <a:r>
              <a:rPr lang="en-GB" sz="2000">
                <a:solidFill>
                  <a:srgbClr val="000000"/>
                </a:solidFill>
                <a:latin typeface="Arial" panose="020B0604020202020204" pitchFamily="34" charset="0"/>
                <a:cs typeface="Arial" panose="020B0604020202020204" pitchFamily="34" charset="0"/>
              </a:rPr>
              <a:t>where the operator has effective management and control.</a:t>
            </a:r>
          </a:p>
        </p:txBody>
      </p:sp>
      <p:pic>
        <p:nvPicPr>
          <p:cNvPr id="4" name="Graphic 3" descr="Train Tracks with solid fill">
            <a:extLst>
              <a:ext uri="{FF2B5EF4-FFF2-40B4-BE49-F238E27FC236}">
                <a16:creationId xmlns:a16="http://schemas.microsoft.com/office/drawing/2014/main" id="{FCB320BB-8589-4843-B007-762946738E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80569" y="2158354"/>
            <a:ext cx="914400" cy="914400"/>
          </a:xfrm>
          <a:prstGeom prst="rect">
            <a:avLst/>
          </a:prstGeom>
        </p:spPr>
      </p:pic>
      <p:sp>
        <p:nvSpPr>
          <p:cNvPr id="20" name="TextBox 19">
            <a:extLst>
              <a:ext uri="{FF2B5EF4-FFF2-40B4-BE49-F238E27FC236}">
                <a16:creationId xmlns:a16="http://schemas.microsoft.com/office/drawing/2014/main" id="{B6F8A204-D949-4FC6-A813-5794AE24253D}"/>
              </a:ext>
            </a:extLst>
          </p:cNvPr>
          <p:cNvSpPr txBox="1"/>
          <p:nvPr/>
        </p:nvSpPr>
        <p:spPr>
          <a:xfrm>
            <a:off x="5786065" y="1016190"/>
            <a:ext cx="4197935" cy="4115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marR="0" lvl="0" indent="0" algn="ctr" defTabSz="1111250" rtl="0" eaLnBrk="1" fontAlgn="auto" latinLnBrk="0" hangingPunct="1">
              <a:lnSpc>
                <a:spcPct val="100000"/>
              </a:lnSpc>
              <a:spcBef>
                <a:spcPct val="0"/>
              </a:spcBef>
              <a:spcAft>
                <a:spcPct val="35000"/>
              </a:spcAft>
              <a:buClrTx/>
              <a:buSzTx/>
              <a:buFontTx/>
              <a:buNone/>
              <a:tabLst/>
              <a:defRPr/>
            </a:pPr>
            <a:r>
              <a:rPr kumimoji="0" lang="en-AU"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Rail Infrastructure Managers - </a:t>
            </a:r>
            <a:endParaRPr kumimoji="0" lang="en-US"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357DEC8D-1903-412B-B5DD-02A1EB6EBC78}"/>
              </a:ext>
            </a:extLst>
          </p:cNvPr>
          <p:cNvSpPr txBox="1"/>
          <p:nvPr/>
        </p:nvSpPr>
        <p:spPr>
          <a:xfrm>
            <a:off x="5576214" y="4553364"/>
            <a:ext cx="4197935" cy="41153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marR="0" lvl="0" indent="0" algn="ctr" defTabSz="1111250" rtl="0" eaLnBrk="1" fontAlgn="auto" latinLnBrk="0" hangingPunct="1">
              <a:lnSpc>
                <a:spcPct val="100000"/>
              </a:lnSpc>
              <a:spcBef>
                <a:spcPct val="0"/>
              </a:spcBef>
              <a:spcAft>
                <a:spcPct val="35000"/>
              </a:spcAft>
              <a:buClrTx/>
              <a:buSzTx/>
              <a:buFontTx/>
              <a:buNone/>
              <a:tabLst/>
              <a:defRPr/>
            </a:pPr>
            <a:r>
              <a:rPr kumimoji="0" lang="en-AU"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Rolling Stock Operators - </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1E6CB26-B8FC-4327-99C4-5B09E81237E3}"/>
              </a:ext>
            </a:extLst>
          </p:cNvPr>
          <p:cNvSpPr txBox="1"/>
          <p:nvPr/>
        </p:nvSpPr>
        <p:spPr>
          <a:xfrm>
            <a:off x="8257309" y="4663395"/>
            <a:ext cx="3169553" cy="1499869"/>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marR="0" lvl="0" indent="0" algn="ctr" defTabSz="1111250" rtl="0" eaLnBrk="1" fontAlgn="auto" latinLnBrk="0" hangingPunct="1">
              <a:lnSpc>
                <a:spcPct val="100000"/>
              </a:lnSpc>
              <a:spcBef>
                <a:spcPct val="0"/>
              </a:spcBef>
              <a:spcAft>
                <a:spcPct val="350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Stations or stops utilised             </a:t>
            </a:r>
            <a:r>
              <a:rPr kumimoji="0" lang="en-AU"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(Passenger Services)</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34F9B878-12B4-4D19-B38C-AB55213BDF8F}"/>
              </a:ext>
            </a:extLst>
          </p:cNvPr>
          <p:cNvSpPr/>
          <p:nvPr/>
        </p:nvSpPr>
        <p:spPr>
          <a:xfrm>
            <a:off x="284424" y="4495459"/>
            <a:ext cx="5425482" cy="2043545"/>
          </a:xfrm>
          <a:prstGeom prst="roundRect">
            <a:avLst>
              <a:gd name="adj" fmla="val 10000"/>
            </a:avLst>
          </a:prstGeom>
          <a:solidFill>
            <a:srgbClr val="FCB215"/>
          </a:solidFill>
          <a:ln>
            <a:solidFill>
              <a:schemeClr val="accent1">
                <a:lumMod val="60000"/>
                <a:lumOff val="40000"/>
              </a:schemeClr>
            </a:solidFill>
          </a:ln>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25" name="TextBox 24">
            <a:extLst>
              <a:ext uri="{FF2B5EF4-FFF2-40B4-BE49-F238E27FC236}">
                <a16:creationId xmlns:a16="http://schemas.microsoft.com/office/drawing/2014/main" id="{301B3A7A-EFA6-49C1-BFBC-D6F6F78A1D46}"/>
              </a:ext>
            </a:extLst>
          </p:cNvPr>
          <p:cNvSpPr txBox="1"/>
          <p:nvPr/>
        </p:nvSpPr>
        <p:spPr>
          <a:xfrm>
            <a:off x="487183" y="5175928"/>
            <a:ext cx="5019964" cy="1277408"/>
          </a:xfrm>
          <a:prstGeom prst="rect">
            <a:avLst/>
          </a:prstGeom>
        </p:spPr>
        <p:style>
          <a:lnRef idx="0">
            <a:scrgbClr r="0" g="0" b="0"/>
          </a:lnRef>
          <a:fillRef idx="0">
            <a:scrgbClr r="0" g="0" b="0"/>
          </a:fillRef>
          <a:effectRef idx="0">
            <a:scrgbClr r="0" g="0" b="0"/>
          </a:effectRef>
          <a:fontRef idx="minor">
            <a:schemeClr val="bg1">
              <a:hueOff val="0"/>
              <a:satOff val="0"/>
              <a:lumOff val="0"/>
              <a:alphaOff val="0"/>
            </a:schemeClr>
          </a:fontRef>
        </p:style>
        <p:txBody>
          <a:bodyPr spcFirstLastPara="0" vert="horz" wrap="square" lIns="177383" tIns="177383" rIns="177383" bIns="177383" numCol="1" spcCol="1270" anchor="ctr" anchorCtr="0">
            <a:noAutofit/>
          </a:bodyPr>
          <a:lstStyle/>
          <a:p>
            <a:pPr marL="0" lvl="0" indent="0" algn="ctr" defTabSz="1111250">
              <a:lnSpc>
                <a:spcPct val="100000"/>
              </a:lnSpc>
              <a:spcBef>
                <a:spcPct val="0"/>
              </a:spcBef>
              <a:spcAft>
                <a:spcPct val="35000"/>
              </a:spcAft>
              <a:buNone/>
            </a:pPr>
            <a:r>
              <a:rPr lang="en-AU" sz="2500" kern="1200">
                <a:solidFill>
                  <a:schemeClr val="tx1"/>
                </a:solidFill>
                <a:latin typeface="Arial" panose="020B0604020202020204" pitchFamily="34" charset="0"/>
                <a:cs typeface="Arial" panose="020B0604020202020204" pitchFamily="34" charset="0"/>
              </a:rPr>
              <a:t>The Annual Return must be submitted on or before                     21 January</a:t>
            </a:r>
          </a:p>
        </p:txBody>
      </p:sp>
      <p:pic>
        <p:nvPicPr>
          <p:cNvPr id="26" name="Graphic 25" descr="Exclamation mark with solid fill">
            <a:extLst>
              <a:ext uri="{FF2B5EF4-FFF2-40B4-BE49-F238E27FC236}">
                <a16:creationId xmlns:a16="http://schemas.microsoft.com/office/drawing/2014/main" id="{17F6C07E-D959-4B96-97DD-2A52376B46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52459" y="4495459"/>
            <a:ext cx="806361" cy="806361"/>
          </a:xfrm>
          <a:prstGeom prst="rect">
            <a:avLst/>
          </a:prstGeom>
        </p:spPr>
      </p:pic>
    </p:spTree>
    <p:extLst>
      <p:ext uri="{BB962C8B-B14F-4D97-AF65-F5344CB8AC3E}">
        <p14:creationId xmlns:p14="http://schemas.microsoft.com/office/powerpoint/2010/main" val="1087596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WHY</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5</a:t>
            </a:fld>
            <a:endParaRPr lang="en-AU" sz="800" b="1">
              <a:solidFill>
                <a:srgbClr val="FCB215"/>
              </a:solidFill>
            </a:endParaRPr>
          </a:p>
        </p:txBody>
      </p:sp>
      <p:sp>
        <p:nvSpPr>
          <p:cNvPr id="6" name="Text Placeholder 9">
            <a:extLst>
              <a:ext uri="{FF2B5EF4-FFF2-40B4-BE49-F238E27FC236}">
                <a16:creationId xmlns:a16="http://schemas.microsoft.com/office/drawing/2014/main" id="{DC28D13C-3003-4D53-AC68-4B901593996E}"/>
              </a:ext>
            </a:extLst>
          </p:cNvPr>
          <p:cNvSpPr txBox="1">
            <a:spLocks/>
          </p:cNvSpPr>
          <p:nvPr/>
        </p:nvSpPr>
        <p:spPr>
          <a:xfrm>
            <a:off x="551384" y="1340768"/>
            <a:ext cx="4608512" cy="432048"/>
          </a:xfrm>
          <a:prstGeom prst="rect">
            <a:avLst/>
          </a:prstGeom>
        </p:spPr>
        <p:txBody>
          <a:bodyPr vert="horz" lIns="91440" tIns="45720" rIns="91440" bIns="45720" rtlCol="0">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r>
              <a:rPr lang="en-US" sz="1800">
                <a:latin typeface="Arial" pitchFamily="34" charset="0"/>
                <a:cs typeface="Arial" pitchFamily="34" charset="0"/>
              </a:rPr>
              <a:t>Three overarching themes:</a:t>
            </a:r>
          </a:p>
          <a:p>
            <a:pPr>
              <a:buClr>
                <a:srgbClr val="FFC000"/>
              </a:buClr>
              <a:buFont typeface="Arial Black" pitchFamily="34" charset="0"/>
              <a:buChar char="&gt;"/>
            </a:pPr>
            <a:endParaRPr lang="en-US" sz="1800">
              <a:latin typeface="Arial" pitchFamily="34" charset="0"/>
              <a:cs typeface="Arial" pitchFamily="34" charset="0"/>
            </a:endParaRPr>
          </a:p>
          <a:p>
            <a:pPr marL="711200" indent="-347663">
              <a:buClr>
                <a:srgbClr val="FFC000"/>
              </a:buClr>
              <a:buFont typeface="Arial Black" pitchFamily="34" charset="0"/>
              <a:buChar char="−"/>
            </a:pPr>
            <a:endParaRPr lang="en-US" sz="1800">
              <a:latin typeface="Arial" pitchFamily="34" charset="0"/>
              <a:cs typeface="Arial" pitchFamily="34" charset="0"/>
            </a:endParaRPr>
          </a:p>
        </p:txBody>
      </p:sp>
      <p:grpSp>
        <p:nvGrpSpPr>
          <p:cNvPr id="7" name="Group 6">
            <a:extLst>
              <a:ext uri="{FF2B5EF4-FFF2-40B4-BE49-F238E27FC236}">
                <a16:creationId xmlns:a16="http://schemas.microsoft.com/office/drawing/2014/main" id="{B97F0E13-F868-4D7A-8204-B07C56C31E49}"/>
              </a:ext>
            </a:extLst>
          </p:cNvPr>
          <p:cNvGrpSpPr/>
          <p:nvPr/>
        </p:nvGrpSpPr>
        <p:grpSpPr>
          <a:xfrm>
            <a:off x="839417" y="1831528"/>
            <a:ext cx="6552728" cy="996153"/>
            <a:chOff x="0" y="11359"/>
            <a:chExt cx="7497161" cy="936000"/>
          </a:xfrm>
          <a:solidFill>
            <a:srgbClr val="FCB215"/>
          </a:solidFill>
        </p:grpSpPr>
        <p:sp>
          <p:nvSpPr>
            <p:cNvPr id="9" name="Rectangle: Rounded Corners 8">
              <a:extLst>
                <a:ext uri="{FF2B5EF4-FFF2-40B4-BE49-F238E27FC236}">
                  <a16:creationId xmlns:a16="http://schemas.microsoft.com/office/drawing/2014/main" id="{2503CA86-E13F-4662-937C-FAD005DE422F}"/>
                </a:ext>
              </a:extLst>
            </p:cNvPr>
            <p:cNvSpPr/>
            <p:nvPr/>
          </p:nvSpPr>
          <p:spPr>
            <a:xfrm>
              <a:off x="0" y="11359"/>
              <a:ext cx="7497161" cy="936000"/>
            </a:xfrm>
            <a:prstGeom prst="roundRect">
              <a:avLst/>
            </a:prstGeom>
            <a:grpFill/>
            <a:ln>
              <a:solidFill>
                <a:srgbClr val="FCB215"/>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id="{5A54E332-F12E-4218-861D-C59D1514DD56}"/>
                </a:ext>
              </a:extLst>
            </p:cNvPr>
            <p:cNvSpPr txBox="1"/>
            <p:nvPr/>
          </p:nvSpPr>
          <p:spPr>
            <a:xfrm>
              <a:off x="45692" y="57051"/>
              <a:ext cx="7405777" cy="844616"/>
            </a:xfrm>
            <a:prstGeom prst="rect">
              <a:avLst/>
            </a:prstGeom>
            <a:grpFill/>
            <a:ln>
              <a:solidFill>
                <a:srgbClr val="FCB215"/>
              </a:solidFill>
            </a:ln>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tx1"/>
                  </a:solidFill>
                </a:rPr>
                <a:t>1.  Better focused national data </a:t>
              </a:r>
            </a:p>
          </p:txBody>
        </p:sp>
      </p:grpSp>
      <p:grpSp>
        <p:nvGrpSpPr>
          <p:cNvPr id="12" name="Group 11">
            <a:extLst>
              <a:ext uri="{FF2B5EF4-FFF2-40B4-BE49-F238E27FC236}">
                <a16:creationId xmlns:a16="http://schemas.microsoft.com/office/drawing/2014/main" id="{7315BAEE-EDD7-4C19-9F0C-CF2BBBBEE11C}"/>
              </a:ext>
            </a:extLst>
          </p:cNvPr>
          <p:cNvGrpSpPr/>
          <p:nvPr/>
        </p:nvGrpSpPr>
        <p:grpSpPr>
          <a:xfrm>
            <a:off x="842985" y="3021153"/>
            <a:ext cx="6509224" cy="936000"/>
            <a:chOff x="0" y="1091359"/>
            <a:chExt cx="7497161" cy="936000"/>
          </a:xfrm>
          <a:solidFill>
            <a:srgbClr val="FCB215"/>
          </a:solidFill>
        </p:grpSpPr>
        <p:sp>
          <p:nvSpPr>
            <p:cNvPr id="14" name="Rectangle: Rounded Corners 13">
              <a:extLst>
                <a:ext uri="{FF2B5EF4-FFF2-40B4-BE49-F238E27FC236}">
                  <a16:creationId xmlns:a16="http://schemas.microsoft.com/office/drawing/2014/main" id="{D7AAE3D4-858C-4937-9940-6521D9A8CA3F}"/>
                </a:ext>
              </a:extLst>
            </p:cNvPr>
            <p:cNvSpPr/>
            <p:nvPr/>
          </p:nvSpPr>
          <p:spPr>
            <a:xfrm>
              <a:off x="0" y="1091359"/>
              <a:ext cx="7497161" cy="93600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2FADFCAD-77EA-4164-9E58-A585CAEB4EFA}"/>
                </a:ext>
              </a:extLst>
            </p:cNvPr>
            <p:cNvSpPr txBox="1"/>
            <p:nvPr/>
          </p:nvSpPr>
          <p:spPr>
            <a:xfrm>
              <a:off x="45692" y="1137051"/>
              <a:ext cx="7405777" cy="8446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AU" sz="2800" kern="1200">
                  <a:solidFill>
                    <a:schemeClr val="tx1"/>
                  </a:solidFill>
                </a:rPr>
                <a:t>2.  Better data quality </a:t>
              </a:r>
              <a:endParaRPr lang="en-US" sz="2800" kern="1200">
                <a:solidFill>
                  <a:schemeClr val="tx1"/>
                </a:solidFill>
              </a:endParaRPr>
            </a:p>
          </p:txBody>
        </p:sp>
      </p:grpSp>
      <p:grpSp>
        <p:nvGrpSpPr>
          <p:cNvPr id="16" name="Group 15">
            <a:extLst>
              <a:ext uri="{FF2B5EF4-FFF2-40B4-BE49-F238E27FC236}">
                <a16:creationId xmlns:a16="http://schemas.microsoft.com/office/drawing/2014/main" id="{C6FAB33B-F437-46B4-9831-76BB297DB571}"/>
              </a:ext>
            </a:extLst>
          </p:cNvPr>
          <p:cNvGrpSpPr/>
          <p:nvPr/>
        </p:nvGrpSpPr>
        <p:grpSpPr>
          <a:xfrm>
            <a:off x="839417" y="4140105"/>
            <a:ext cx="6552728" cy="936000"/>
            <a:chOff x="0" y="2171359"/>
            <a:chExt cx="7497161" cy="936000"/>
          </a:xfrm>
          <a:solidFill>
            <a:srgbClr val="FCB215"/>
          </a:solidFill>
        </p:grpSpPr>
        <p:sp>
          <p:nvSpPr>
            <p:cNvPr id="17" name="Rectangle: Rounded Corners 16">
              <a:extLst>
                <a:ext uri="{FF2B5EF4-FFF2-40B4-BE49-F238E27FC236}">
                  <a16:creationId xmlns:a16="http://schemas.microsoft.com/office/drawing/2014/main" id="{3458B16C-DD94-4C21-BDCA-58D37E2EE998}"/>
                </a:ext>
              </a:extLst>
            </p:cNvPr>
            <p:cNvSpPr/>
            <p:nvPr/>
          </p:nvSpPr>
          <p:spPr>
            <a:xfrm>
              <a:off x="0" y="2171359"/>
              <a:ext cx="7497161" cy="936000"/>
            </a:xfrm>
            <a:prstGeom prst="roundRect">
              <a:avLst/>
            </a:prstGeom>
            <a:grpFill/>
            <a:ln w="12700" cap="flat" cmpd="sng" algn="ctr">
              <a:solidFill>
                <a:srgbClr val="FCB215"/>
              </a:solidFill>
              <a:prstDash val="solid"/>
              <a:miter lim="800000"/>
            </a:ln>
            <a:effectLst/>
          </p:spPr>
        </p:sp>
        <p:sp>
          <p:nvSpPr>
            <p:cNvPr id="18" name="Rectangle: Rounded Corners 4">
              <a:extLst>
                <a:ext uri="{FF2B5EF4-FFF2-40B4-BE49-F238E27FC236}">
                  <a16:creationId xmlns:a16="http://schemas.microsoft.com/office/drawing/2014/main" id="{5F2B7C35-55B7-40AE-BC88-10B95CF58F6B}"/>
                </a:ext>
              </a:extLst>
            </p:cNvPr>
            <p:cNvSpPr txBox="1"/>
            <p:nvPr/>
          </p:nvSpPr>
          <p:spPr>
            <a:xfrm>
              <a:off x="45692" y="2217051"/>
              <a:ext cx="7405777" cy="844616"/>
            </a:xfrm>
            <a:prstGeom prst="rect">
              <a:avLst/>
            </a:prstGeom>
            <a:grpFill/>
            <a:ln>
              <a:solidFill>
                <a:srgbClr val="FCB215"/>
              </a:solidFill>
            </a:ln>
            <a:effectLst/>
          </p:spPr>
          <p:txBody>
            <a:bodyPr spcFirstLastPara="0" vert="horz" wrap="square" lIns="106680" tIns="106680" rIns="106680" bIns="106680" numCol="1" spcCol="1270" anchor="ctr" anchorCtr="0">
              <a:noAutofit/>
            </a:bodyPr>
            <a:lstStyle/>
            <a:p>
              <a:pPr marL="0" marR="0" lvl="0" indent="0" algn="l" defTabSz="1244600" eaLnBrk="1" fontAlgn="auto" latinLnBrk="0" hangingPunct="1">
                <a:lnSpc>
                  <a:spcPct val="90000"/>
                </a:lnSpc>
                <a:spcBef>
                  <a:spcPct val="0"/>
                </a:spcBef>
                <a:spcAft>
                  <a:spcPct val="35000"/>
                </a:spcAft>
                <a:buClrTx/>
                <a:buSzTx/>
                <a:buFontTx/>
                <a:buNone/>
                <a:tabLst/>
                <a:defRPr/>
              </a:pPr>
              <a:r>
                <a:rPr kumimoji="0" lang="en-AU" sz="2800" b="0" i="0" u="none" strike="noStrike" kern="1200" cap="none" spc="0" normalizeH="0" baseline="0" noProof="0">
                  <a:ln>
                    <a:noFill/>
                  </a:ln>
                  <a:effectLst/>
                  <a:uLnTx/>
                  <a:uFillTx/>
                  <a:latin typeface="Calibri" panose="020F0502020204030204"/>
                  <a:ea typeface="+mn-ea"/>
                  <a:cs typeface="+mn-cs"/>
                </a:rPr>
                <a:t>3.  Better consistency and comparability</a:t>
              </a:r>
              <a:endParaRPr kumimoji="0" lang="en-US" sz="2800" b="0" i="0" u="none" strike="noStrike" kern="1200" cap="none" spc="0" normalizeH="0" baseline="0" noProof="0">
                <a:ln>
                  <a:noFill/>
                </a:ln>
                <a:effectLst/>
                <a:uLnTx/>
                <a:uFillTx/>
                <a:latin typeface="Calibri" panose="020F0502020204030204"/>
                <a:ea typeface="+mn-ea"/>
                <a:cs typeface="+mn-cs"/>
              </a:endParaRPr>
            </a:p>
          </p:txBody>
        </p:sp>
      </p:grpSp>
      <p:pic>
        <p:nvPicPr>
          <p:cNvPr id="3" name="Picture 2" descr="3D black question marks with one yellow question mark">
            <a:extLst>
              <a:ext uri="{FF2B5EF4-FFF2-40B4-BE49-F238E27FC236}">
                <a16:creationId xmlns:a16="http://schemas.microsoft.com/office/drawing/2014/main" id="{B4E50447-B4F4-4098-9450-820DA4E4E8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084" r="16426"/>
          <a:stretch/>
        </p:blipFill>
        <p:spPr>
          <a:xfrm>
            <a:off x="7680176" y="1737592"/>
            <a:ext cx="4382759" cy="3442667"/>
          </a:xfrm>
          <a:prstGeom prst="rect">
            <a:avLst/>
          </a:prstGeom>
        </p:spPr>
      </p:pic>
    </p:spTree>
    <p:extLst>
      <p:ext uri="{BB962C8B-B14F-4D97-AF65-F5344CB8AC3E}">
        <p14:creationId xmlns:p14="http://schemas.microsoft.com/office/powerpoint/2010/main" val="3555160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BENEFITS</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6</a:t>
            </a:fld>
            <a:endParaRPr lang="en-AU" sz="800" b="1">
              <a:solidFill>
                <a:srgbClr val="FCB215"/>
              </a:solidFill>
            </a:endParaRPr>
          </a:p>
        </p:txBody>
      </p:sp>
      <p:sp>
        <p:nvSpPr>
          <p:cNvPr id="6" name="Text Placeholder 9">
            <a:extLst>
              <a:ext uri="{FF2B5EF4-FFF2-40B4-BE49-F238E27FC236}">
                <a16:creationId xmlns:a16="http://schemas.microsoft.com/office/drawing/2014/main" id="{DC28D13C-3003-4D53-AC68-4B901593996E}"/>
              </a:ext>
            </a:extLst>
          </p:cNvPr>
          <p:cNvSpPr txBox="1">
            <a:spLocks/>
          </p:cNvSpPr>
          <p:nvPr/>
        </p:nvSpPr>
        <p:spPr>
          <a:xfrm>
            <a:off x="551383" y="1340767"/>
            <a:ext cx="6311235" cy="4896545"/>
          </a:xfrm>
          <a:prstGeom prst="rect">
            <a:avLst/>
          </a:prstGeom>
        </p:spPr>
        <p:txBody>
          <a:bodyPr vert="horz" lIns="91440" tIns="45720" rIns="91440" bIns="45720" rtlCol="0" anchor="t">
            <a:normAutofit fontScale="92500" lnSpcReduction="1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r>
              <a:rPr lang="en-US" sz="1800" dirty="0">
                <a:latin typeface="Arial" pitchFamily="34" charset="0"/>
                <a:cs typeface="Arial" pitchFamily="34" charset="0"/>
              </a:rPr>
              <a:t>The benefits of the implementation of the NDS include:</a:t>
            </a:r>
          </a:p>
          <a:p>
            <a:pPr>
              <a:lnSpc>
                <a:spcPct val="150000"/>
              </a:lnSpc>
              <a:buClr>
                <a:srgbClr val="FFC000"/>
              </a:buClr>
              <a:buFont typeface="+mj-lt"/>
              <a:buAutoNum type="arabicPeriod"/>
            </a:pPr>
            <a:r>
              <a:rPr lang="en-AU" sz="1800" dirty="0">
                <a:latin typeface="Arial" pitchFamily="34" charset="0"/>
                <a:cs typeface="Arial" pitchFamily="34" charset="0"/>
              </a:rPr>
              <a:t>A single source of reliable national rail safety data</a:t>
            </a:r>
          </a:p>
          <a:p>
            <a:pPr>
              <a:lnSpc>
                <a:spcPct val="150000"/>
              </a:lnSpc>
              <a:buClr>
                <a:srgbClr val="FFC000"/>
              </a:buClr>
              <a:buFont typeface="+mj-lt"/>
              <a:buAutoNum type="arabicPeriod"/>
            </a:pPr>
            <a:r>
              <a:rPr lang="en-US" sz="1800" dirty="0">
                <a:latin typeface="Arial" pitchFamily="34" charset="0"/>
                <a:cs typeface="Arial" pitchFamily="34" charset="0"/>
              </a:rPr>
              <a:t>Consolidated reporting requirements</a:t>
            </a:r>
          </a:p>
          <a:p>
            <a:pPr>
              <a:lnSpc>
                <a:spcPct val="150000"/>
              </a:lnSpc>
              <a:buClr>
                <a:srgbClr val="FFC000"/>
              </a:buClr>
              <a:buFont typeface="+mj-lt"/>
              <a:buAutoNum type="arabicPeriod"/>
            </a:pPr>
            <a:r>
              <a:rPr lang="en-US" sz="1800" dirty="0">
                <a:latin typeface="Arial" pitchFamily="34" charset="0"/>
                <a:cs typeface="Arial" pitchFamily="34" charset="0"/>
              </a:rPr>
              <a:t>Improved industry information</a:t>
            </a:r>
          </a:p>
          <a:p>
            <a:pPr>
              <a:lnSpc>
                <a:spcPct val="150000"/>
              </a:lnSpc>
              <a:buClr>
                <a:srgbClr val="FFC000"/>
              </a:buClr>
              <a:buFont typeface="+mj-lt"/>
              <a:buAutoNum type="arabicPeriod"/>
            </a:pPr>
            <a:r>
              <a:rPr lang="en-AU" sz="1800" dirty="0">
                <a:latin typeface="Arial" pitchFamily="34" charset="0"/>
                <a:cs typeface="Arial" pitchFamily="34" charset="0"/>
              </a:rPr>
              <a:t>A tool to assist in the provision of timely, accurate and relevant information about rail safety performance</a:t>
            </a:r>
          </a:p>
          <a:p>
            <a:pPr>
              <a:lnSpc>
                <a:spcPct val="150000"/>
              </a:lnSpc>
              <a:buClr>
                <a:srgbClr val="FFC000"/>
              </a:buClr>
              <a:buFont typeface="+mj-lt"/>
              <a:buAutoNum type="arabicPeriod"/>
            </a:pPr>
            <a:r>
              <a:rPr lang="en-AU" sz="1800" dirty="0">
                <a:latin typeface="Arial" pitchFamily="34" charset="0"/>
                <a:cs typeface="Arial" pitchFamily="34" charset="0"/>
              </a:rPr>
              <a:t>Balance the need for data with the appropriate burden of collection</a:t>
            </a:r>
          </a:p>
          <a:p>
            <a:pPr>
              <a:lnSpc>
                <a:spcPct val="150000"/>
              </a:lnSpc>
              <a:buClr>
                <a:srgbClr val="FFC000"/>
              </a:buClr>
              <a:buFont typeface="+mj-lt"/>
              <a:buAutoNum type="arabicPeriod"/>
            </a:pPr>
            <a:r>
              <a:rPr lang="en-AU" sz="1800" dirty="0">
                <a:latin typeface="Arial"/>
                <a:cs typeface="Arial"/>
              </a:rPr>
              <a:t>Provision of information to stakeholders to guide, improve risk management and safety management decision making and allowing benchmarking</a:t>
            </a:r>
          </a:p>
          <a:p>
            <a:pPr>
              <a:lnSpc>
                <a:spcPct val="150000"/>
              </a:lnSpc>
              <a:buClr>
                <a:srgbClr val="FFC000"/>
              </a:buClr>
              <a:buFont typeface="+mj-lt"/>
              <a:buAutoNum type="arabicPeriod"/>
            </a:pPr>
            <a:r>
              <a:rPr lang="en-AU" sz="1800" dirty="0">
                <a:latin typeface="Arial"/>
                <a:cs typeface="Arial"/>
              </a:rPr>
              <a:t>Improved data for cost recovery</a:t>
            </a:r>
            <a:endParaRPr lang="en-AU" sz="1800" dirty="0">
              <a:latin typeface="Arial" pitchFamily="34" charset="0"/>
              <a:cs typeface="Arial" pitchFamily="34" charset="0"/>
            </a:endParaRPr>
          </a:p>
          <a:p>
            <a:pPr marL="0" indent="0">
              <a:buClr>
                <a:srgbClr val="FFC000"/>
              </a:buClr>
              <a:buNone/>
            </a:pPr>
            <a:endParaRPr lang="en-US" sz="1800" dirty="0">
              <a:latin typeface="Arial" pitchFamily="34" charset="0"/>
              <a:cs typeface="Arial" pitchFamily="34" charset="0"/>
            </a:endParaRPr>
          </a:p>
          <a:p>
            <a:pPr marL="711200" indent="-347345">
              <a:buClr>
                <a:srgbClr val="FFC000"/>
              </a:buClr>
              <a:buFont typeface="Arial Black" pitchFamily="34" charset="0"/>
              <a:buChar char="−"/>
            </a:pPr>
            <a:endParaRPr lang="en-US" sz="1800" dirty="0">
              <a:latin typeface="Arial" pitchFamily="34" charset="0"/>
              <a:cs typeface="Arial" pitchFamily="34" charset="0"/>
            </a:endParaRPr>
          </a:p>
        </p:txBody>
      </p:sp>
      <p:pic>
        <p:nvPicPr>
          <p:cNvPr id="3" name="Graphic 2" descr="A puzzle">
            <a:extLst>
              <a:ext uri="{FF2B5EF4-FFF2-40B4-BE49-F238E27FC236}">
                <a16:creationId xmlns:a16="http://schemas.microsoft.com/office/drawing/2014/main" id="{C0C965AB-40F8-4EB2-88A4-7811429C2C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37079" y="438727"/>
            <a:ext cx="5403273" cy="5403273"/>
          </a:xfrm>
          <a:prstGeom prst="rect">
            <a:avLst/>
          </a:prstGeom>
        </p:spPr>
      </p:pic>
    </p:spTree>
    <p:extLst>
      <p:ext uri="{BB962C8B-B14F-4D97-AF65-F5344CB8AC3E}">
        <p14:creationId xmlns:p14="http://schemas.microsoft.com/office/powerpoint/2010/main" val="2278901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a:cs typeface="Arial"/>
              </a:rPr>
              <a:t>NDS OBJECTIVES</a:t>
            </a: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7</a:t>
            </a:fld>
            <a:endParaRPr lang="en-AU" sz="800" b="1">
              <a:solidFill>
                <a:srgbClr val="FCB215"/>
              </a:solidFill>
            </a:endParaRPr>
          </a:p>
        </p:txBody>
      </p:sp>
      <p:sp>
        <p:nvSpPr>
          <p:cNvPr id="7" name="TextBox 6">
            <a:extLst>
              <a:ext uri="{FF2B5EF4-FFF2-40B4-BE49-F238E27FC236}">
                <a16:creationId xmlns:a16="http://schemas.microsoft.com/office/drawing/2014/main" id="{EAF90718-BD38-428E-B36C-EB0CCDD0D0EF}"/>
              </a:ext>
            </a:extLst>
          </p:cNvPr>
          <p:cNvSpPr txBox="1"/>
          <p:nvPr/>
        </p:nvSpPr>
        <p:spPr>
          <a:xfrm>
            <a:off x="1269530" y="1832124"/>
            <a:ext cx="3033510" cy="646331"/>
          </a:xfrm>
          <a:prstGeom prst="rect">
            <a:avLst/>
          </a:prstGeom>
          <a:noFill/>
        </p:spPr>
        <p:txBody>
          <a:bodyPr wrap="square" lIns="91440" tIns="45720" rIns="91440" bIns="45720" rtlCol="0" anchor="t">
            <a:spAutoFit/>
          </a:bodyPr>
          <a:lstStyle/>
          <a:p>
            <a:r>
              <a:rPr lang="en-AU"/>
              <a:t>Reduced regulatory burden on industry</a:t>
            </a:r>
            <a:endParaRPr lang="en-AU">
              <a:cs typeface="Calibri"/>
            </a:endParaRPr>
          </a:p>
        </p:txBody>
      </p:sp>
      <p:sp>
        <p:nvSpPr>
          <p:cNvPr id="5" name="Rounded Rectangle 6">
            <a:extLst>
              <a:ext uri="{FF2B5EF4-FFF2-40B4-BE49-F238E27FC236}">
                <a16:creationId xmlns:a16="http://schemas.microsoft.com/office/drawing/2014/main" id="{7CF5B57E-2ED2-417B-ADEE-1C54C7B5B60E}"/>
              </a:ext>
            </a:extLst>
          </p:cNvPr>
          <p:cNvSpPr/>
          <p:nvPr/>
        </p:nvSpPr>
        <p:spPr>
          <a:xfrm>
            <a:off x="4889781" y="2809833"/>
            <a:ext cx="1656184" cy="568072"/>
          </a:xfrm>
          <a:prstGeom prst="roundRect">
            <a:avLst>
              <a:gd name="adj" fmla="val 7804"/>
            </a:avLst>
          </a:prstGeom>
          <a:solidFill>
            <a:srgbClr val="A7A9AC"/>
          </a:solidFill>
          <a:ln>
            <a:noFill/>
          </a:ln>
          <a:effectLst>
            <a:outerShdw blurRad="190500" dist="76200" dir="2700000" algn="tl"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cs typeface="Calibri"/>
              </a:rPr>
              <a:t>Strategic Objectives</a:t>
            </a:r>
          </a:p>
        </p:txBody>
      </p:sp>
      <p:cxnSp>
        <p:nvCxnSpPr>
          <p:cNvPr id="6" name="Straight Arrow Connector 5">
            <a:extLst>
              <a:ext uri="{FF2B5EF4-FFF2-40B4-BE49-F238E27FC236}">
                <a16:creationId xmlns:a16="http://schemas.microsoft.com/office/drawing/2014/main" id="{59257312-4E88-467E-820B-E7CB9052973D}"/>
              </a:ext>
            </a:extLst>
          </p:cNvPr>
          <p:cNvCxnSpPr>
            <a:cxnSpLocks/>
          </p:cNvCxnSpPr>
          <p:nvPr/>
        </p:nvCxnSpPr>
        <p:spPr>
          <a:xfrm>
            <a:off x="5668966" y="1716810"/>
            <a:ext cx="10705" cy="1043214"/>
          </a:xfrm>
          <a:prstGeom prst="straightConnector1">
            <a:avLst/>
          </a:prstGeom>
          <a:ln w="12700">
            <a:solidFill>
              <a:srgbClr val="FCB215"/>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B60AB3F-2D5F-4946-83AB-6A112112473F}"/>
              </a:ext>
            </a:extLst>
          </p:cNvPr>
          <p:cNvCxnSpPr>
            <a:cxnSpLocks/>
          </p:cNvCxnSpPr>
          <p:nvPr/>
        </p:nvCxnSpPr>
        <p:spPr>
          <a:xfrm flipH="1">
            <a:off x="6621286" y="2522353"/>
            <a:ext cx="1223010" cy="408214"/>
          </a:xfrm>
          <a:prstGeom prst="straightConnector1">
            <a:avLst/>
          </a:prstGeom>
          <a:ln w="12700">
            <a:solidFill>
              <a:srgbClr val="FCB215"/>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F08F221-7A18-42C9-BE07-38E51A9A2B97}"/>
              </a:ext>
            </a:extLst>
          </p:cNvPr>
          <p:cNvCxnSpPr>
            <a:cxnSpLocks/>
          </p:cNvCxnSpPr>
          <p:nvPr/>
        </p:nvCxnSpPr>
        <p:spPr>
          <a:xfrm>
            <a:off x="3678696" y="2257468"/>
            <a:ext cx="1171847" cy="680357"/>
          </a:xfrm>
          <a:prstGeom prst="straightConnector1">
            <a:avLst/>
          </a:prstGeom>
          <a:ln w="12700">
            <a:solidFill>
              <a:srgbClr val="FCB215"/>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51F2D1-CAA7-46C5-B62C-E334B1652B8C}"/>
              </a:ext>
            </a:extLst>
          </p:cNvPr>
          <p:cNvCxnSpPr>
            <a:cxnSpLocks/>
          </p:cNvCxnSpPr>
          <p:nvPr/>
        </p:nvCxnSpPr>
        <p:spPr>
          <a:xfrm flipV="1">
            <a:off x="3667809" y="3353296"/>
            <a:ext cx="1235348" cy="571499"/>
          </a:xfrm>
          <a:prstGeom prst="straightConnector1">
            <a:avLst/>
          </a:prstGeom>
          <a:ln w="12700">
            <a:solidFill>
              <a:srgbClr val="FCB215"/>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E205B84-AA35-43EC-B83A-23018E4A7024}"/>
              </a:ext>
            </a:extLst>
          </p:cNvPr>
          <p:cNvCxnSpPr>
            <a:cxnSpLocks/>
          </p:cNvCxnSpPr>
          <p:nvPr/>
        </p:nvCxnSpPr>
        <p:spPr>
          <a:xfrm flipV="1">
            <a:off x="5580067" y="3433125"/>
            <a:ext cx="1633" cy="1152072"/>
          </a:xfrm>
          <a:prstGeom prst="straightConnector1">
            <a:avLst/>
          </a:prstGeom>
          <a:ln w="12700">
            <a:solidFill>
              <a:srgbClr val="FCB215"/>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363C8FE-BB09-4BD8-8158-2662E6BE848E}"/>
              </a:ext>
            </a:extLst>
          </p:cNvPr>
          <p:cNvSpPr txBox="1"/>
          <p:nvPr/>
        </p:nvSpPr>
        <p:spPr>
          <a:xfrm>
            <a:off x="4016829" y="751113"/>
            <a:ext cx="32239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a:ea typeface="+mn-lt"/>
                <a:cs typeface="+mn-lt"/>
              </a:rPr>
              <a:t>Meets the identified needs of governments, industry and other primary stakeholders</a:t>
            </a:r>
            <a:endParaRPr lang="en-US">
              <a:ea typeface="+mn-lt"/>
              <a:cs typeface="+mn-lt"/>
            </a:endParaRPr>
          </a:p>
          <a:p>
            <a:pPr algn="l"/>
            <a:endParaRPr lang="en-GB" b="1">
              <a:cs typeface="Calibri"/>
            </a:endParaRPr>
          </a:p>
        </p:txBody>
      </p:sp>
      <p:sp>
        <p:nvSpPr>
          <p:cNvPr id="25" name="TextBox 24">
            <a:extLst>
              <a:ext uri="{FF2B5EF4-FFF2-40B4-BE49-F238E27FC236}">
                <a16:creationId xmlns:a16="http://schemas.microsoft.com/office/drawing/2014/main" id="{7C75800C-61AC-4054-BADC-226F37A64F96}"/>
              </a:ext>
            </a:extLst>
          </p:cNvPr>
          <p:cNvSpPr txBox="1"/>
          <p:nvPr/>
        </p:nvSpPr>
        <p:spPr>
          <a:xfrm>
            <a:off x="7436756" y="1930398"/>
            <a:ext cx="337819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a:ea typeface="+mn-lt"/>
                <a:cs typeface="+mn-lt"/>
              </a:rPr>
              <a:t>Supports the data needs of other stakeholders </a:t>
            </a:r>
            <a:endParaRPr lang="en-US" err="1">
              <a:ea typeface="+mn-lt"/>
              <a:cs typeface="+mn-lt"/>
            </a:endParaRPr>
          </a:p>
          <a:p>
            <a:pPr algn="ctr"/>
            <a:r>
              <a:rPr lang="en-AU">
                <a:ea typeface="+mn-lt"/>
                <a:cs typeface="+mn-lt"/>
              </a:rPr>
              <a:t>(</a:t>
            </a:r>
            <a:r>
              <a:rPr lang="en-AU" err="1">
                <a:ea typeface="+mn-lt"/>
                <a:cs typeface="+mn-lt"/>
              </a:rPr>
              <a:t>e.g</a:t>
            </a:r>
            <a:r>
              <a:rPr lang="en-AU">
                <a:ea typeface="+mn-lt"/>
                <a:cs typeface="+mn-lt"/>
              </a:rPr>
              <a:t> ACRI, ALCAM, ATHRA, National and State Level Crossing Committees, </a:t>
            </a:r>
            <a:r>
              <a:rPr lang="en-AU" err="1">
                <a:ea typeface="+mn-lt"/>
                <a:cs typeface="+mn-lt"/>
              </a:rPr>
              <a:t>TrackSafe</a:t>
            </a:r>
            <a:r>
              <a:rPr lang="en-AU">
                <a:ea typeface="+mn-lt"/>
                <a:cs typeface="+mn-lt"/>
              </a:rPr>
              <a:t>)</a:t>
            </a:r>
            <a:endParaRPr lang="en-US">
              <a:cs typeface="Calibri"/>
            </a:endParaRPr>
          </a:p>
          <a:p>
            <a:pPr algn="l"/>
            <a:endParaRPr lang="en-GB">
              <a:cs typeface="Calibri"/>
            </a:endParaRPr>
          </a:p>
        </p:txBody>
      </p:sp>
      <p:cxnSp>
        <p:nvCxnSpPr>
          <p:cNvPr id="27" name="Straight Arrow Connector 26">
            <a:extLst>
              <a:ext uri="{FF2B5EF4-FFF2-40B4-BE49-F238E27FC236}">
                <a16:creationId xmlns:a16="http://schemas.microsoft.com/office/drawing/2014/main" id="{8978398A-F970-4342-857B-6EBFE6AEDB47}"/>
              </a:ext>
            </a:extLst>
          </p:cNvPr>
          <p:cNvCxnSpPr>
            <a:cxnSpLocks/>
          </p:cNvCxnSpPr>
          <p:nvPr/>
        </p:nvCxnSpPr>
        <p:spPr>
          <a:xfrm flipH="1" flipV="1">
            <a:off x="6350957" y="3449454"/>
            <a:ext cx="950866" cy="798286"/>
          </a:xfrm>
          <a:prstGeom prst="straightConnector1">
            <a:avLst/>
          </a:prstGeom>
          <a:ln w="12700">
            <a:solidFill>
              <a:srgbClr val="FCB215"/>
            </a:solidFill>
            <a:prstDash val="solid"/>
            <a:headEnd type="triangle" w="lg" len="lg"/>
            <a:tailEnd type="none" w="lg" len="lg"/>
          </a:ln>
          <a:effectLst>
            <a:glow rad="63500">
              <a:srgbClr val="FFC000">
                <a:alpha val="44000"/>
              </a:srgbClr>
            </a:glo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349A90B-D566-4047-8E5C-DA12DDE542AE}"/>
              </a:ext>
            </a:extLst>
          </p:cNvPr>
          <p:cNvSpPr txBox="1"/>
          <p:nvPr/>
        </p:nvSpPr>
        <p:spPr>
          <a:xfrm>
            <a:off x="7209971" y="4089398"/>
            <a:ext cx="32239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a:ea typeface="+mn-lt"/>
                <a:cs typeface="+mn-lt"/>
              </a:rPr>
              <a:t>Supports decision-making about rail safety</a:t>
            </a:r>
            <a:endParaRPr lang="en-US">
              <a:cs typeface="Calibri"/>
            </a:endParaRPr>
          </a:p>
          <a:p>
            <a:pPr algn="ctr"/>
            <a:endParaRPr lang="en-AU">
              <a:ea typeface="+mn-lt"/>
              <a:cs typeface="+mn-lt"/>
            </a:endParaRPr>
          </a:p>
          <a:p>
            <a:pPr algn="l"/>
            <a:endParaRPr lang="en-GB" b="1">
              <a:cs typeface="Calibri"/>
            </a:endParaRPr>
          </a:p>
        </p:txBody>
      </p:sp>
      <p:sp>
        <p:nvSpPr>
          <p:cNvPr id="31" name="TextBox 30">
            <a:extLst>
              <a:ext uri="{FF2B5EF4-FFF2-40B4-BE49-F238E27FC236}">
                <a16:creationId xmlns:a16="http://schemas.microsoft.com/office/drawing/2014/main" id="{0C71BF59-8AF0-4BC5-BBDA-3880E4023F00}"/>
              </a:ext>
            </a:extLst>
          </p:cNvPr>
          <p:cNvSpPr txBox="1"/>
          <p:nvPr/>
        </p:nvSpPr>
        <p:spPr>
          <a:xfrm>
            <a:off x="3817256" y="4688112"/>
            <a:ext cx="322398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a:ea typeface="+mn-lt"/>
                <a:cs typeface="+mn-lt"/>
              </a:rPr>
              <a:t>Guides actions to improve rail safety</a:t>
            </a:r>
            <a:endParaRPr lang="en-US">
              <a:ea typeface="+mn-lt"/>
              <a:cs typeface="+mn-lt"/>
            </a:endParaRPr>
          </a:p>
          <a:p>
            <a:pPr algn="ctr"/>
            <a:endParaRPr lang="en-AU">
              <a:ea typeface="+mn-lt"/>
              <a:cs typeface="+mn-lt"/>
            </a:endParaRPr>
          </a:p>
          <a:p>
            <a:pPr algn="l"/>
            <a:endParaRPr lang="en-GB" b="1">
              <a:cs typeface="Calibri"/>
            </a:endParaRPr>
          </a:p>
        </p:txBody>
      </p:sp>
      <p:sp>
        <p:nvSpPr>
          <p:cNvPr id="32" name="TextBox 31">
            <a:extLst>
              <a:ext uri="{FF2B5EF4-FFF2-40B4-BE49-F238E27FC236}">
                <a16:creationId xmlns:a16="http://schemas.microsoft.com/office/drawing/2014/main" id="{A16B8D56-CAD1-4E42-8CF6-47AF50CD11BD}"/>
              </a:ext>
            </a:extLst>
          </p:cNvPr>
          <p:cNvSpPr txBox="1"/>
          <p:nvPr/>
        </p:nvSpPr>
        <p:spPr>
          <a:xfrm>
            <a:off x="687613" y="3490684"/>
            <a:ext cx="32239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a:ea typeface="+mn-lt"/>
                <a:cs typeface="+mn-lt"/>
              </a:rPr>
              <a:t>Provides timely, accurate and relevant information about rail safety performance</a:t>
            </a:r>
            <a:endParaRPr lang="en-US">
              <a:cs typeface="Calibri"/>
            </a:endParaRPr>
          </a:p>
        </p:txBody>
      </p:sp>
    </p:spTree>
    <p:extLst>
      <p:ext uri="{BB962C8B-B14F-4D97-AF65-F5344CB8AC3E}">
        <p14:creationId xmlns:p14="http://schemas.microsoft.com/office/powerpoint/2010/main" val="18280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3000"/>
                            </p:stCondLst>
                            <p:childTnLst>
                              <p:par>
                                <p:cTn id="20" presetID="10" presetClass="entr" presetSubtype="0" fill="hold" nodeType="after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4000"/>
                            </p:stCondLst>
                            <p:childTnLst>
                              <p:par>
                                <p:cTn id="24" presetID="10" presetClass="entr" presetSubtype="0" fill="hold" nodeType="after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5000"/>
                            </p:stCondLst>
                            <p:childTnLst>
                              <p:par>
                                <p:cTn id="28" presetID="10" presetClass="entr" presetSubtype="0" fill="hold" nodeType="afterEffect">
                                  <p:stCondLst>
                                    <p:cond delay="50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NOTIFIABLE OCCURRENCE DEFINITION</a:t>
            </a:r>
            <a:endParaRPr lang="en-AU" sz="2800" b="1">
              <a:solidFill>
                <a:srgbClr val="FCB215"/>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8</a:t>
            </a:fld>
            <a:endParaRPr lang="en-AU" sz="800" b="1">
              <a:solidFill>
                <a:srgbClr val="FCB215"/>
              </a:solidFill>
            </a:endParaRPr>
          </a:p>
        </p:txBody>
      </p:sp>
      <p:sp>
        <p:nvSpPr>
          <p:cNvPr id="6" name="Text Placeholder 9">
            <a:extLst>
              <a:ext uri="{FF2B5EF4-FFF2-40B4-BE49-F238E27FC236}">
                <a16:creationId xmlns:a16="http://schemas.microsoft.com/office/drawing/2014/main" id="{DC28D13C-3003-4D53-AC68-4B901593996E}"/>
              </a:ext>
            </a:extLst>
          </p:cNvPr>
          <p:cNvSpPr txBox="1">
            <a:spLocks/>
          </p:cNvSpPr>
          <p:nvPr/>
        </p:nvSpPr>
        <p:spPr>
          <a:xfrm>
            <a:off x="551384" y="1340768"/>
            <a:ext cx="5757052" cy="5112568"/>
          </a:xfrm>
          <a:prstGeom prst="rect">
            <a:avLst/>
          </a:prstGeom>
        </p:spPr>
        <p:txBody>
          <a:bodyPr vert="horz" lIns="91440" tIns="45720" rIns="91440" bIns="45720" rtlCol="0" anchor="t">
            <a:normAutofit/>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r>
              <a:rPr lang="en-AU" sz="1800" b="1" i="1">
                <a:latin typeface="Arial" pitchFamily="34" charset="0"/>
                <a:cs typeface="Arial" pitchFamily="34" charset="0"/>
              </a:rPr>
              <a:t>Notifiable Occurrence </a:t>
            </a:r>
            <a:r>
              <a:rPr lang="en-AU" sz="1800">
                <a:latin typeface="Arial" pitchFamily="34" charset="0"/>
                <a:cs typeface="Arial" pitchFamily="34" charset="0"/>
              </a:rPr>
              <a:t>means an accident or incident associated with railway operations—</a:t>
            </a:r>
          </a:p>
          <a:p>
            <a:pPr marL="267970" indent="0">
              <a:buClr>
                <a:srgbClr val="FFC000"/>
              </a:buClr>
              <a:buNone/>
            </a:pPr>
            <a:r>
              <a:rPr lang="en-AU" sz="1800">
                <a:latin typeface="Arial" pitchFamily="34" charset="0"/>
                <a:cs typeface="Arial" pitchFamily="34" charset="0"/>
              </a:rPr>
              <a:t>(a) that has, or could have, caused—</a:t>
            </a:r>
          </a:p>
          <a:p>
            <a:pPr marL="803275" indent="0">
              <a:buClr>
                <a:srgbClr val="FFC000"/>
              </a:buClr>
              <a:buNone/>
            </a:pPr>
            <a:r>
              <a:rPr lang="en-AU" sz="1800">
                <a:latin typeface="Arial" pitchFamily="34" charset="0"/>
                <a:cs typeface="Arial" pitchFamily="34" charset="0"/>
              </a:rPr>
              <a:t>(</a:t>
            </a:r>
            <a:r>
              <a:rPr lang="en-AU" sz="1800" err="1">
                <a:latin typeface="Arial" pitchFamily="34" charset="0"/>
                <a:cs typeface="Arial" pitchFamily="34" charset="0"/>
              </a:rPr>
              <a:t>i</a:t>
            </a:r>
            <a:r>
              <a:rPr lang="en-AU" sz="1800">
                <a:latin typeface="Arial" pitchFamily="34" charset="0"/>
                <a:cs typeface="Arial" pitchFamily="34" charset="0"/>
              </a:rPr>
              <a:t>) significant property damage; or</a:t>
            </a:r>
          </a:p>
          <a:p>
            <a:pPr marL="803275" indent="0">
              <a:buClr>
                <a:srgbClr val="FFC000"/>
              </a:buClr>
              <a:buNone/>
            </a:pPr>
            <a:r>
              <a:rPr lang="en-AU" sz="1800">
                <a:latin typeface="Arial" pitchFamily="34" charset="0"/>
                <a:cs typeface="Arial" pitchFamily="34" charset="0"/>
              </a:rPr>
              <a:t>(ii) serious injury; or</a:t>
            </a:r>
          </a:p>
          <a:p>
            <a:pPr marL="803275" indent="0">
              <a:buClr>
                <a:srgbClr val="FFC000"/>
              </a:buClr>
              <a:buNone/>
            </a:pPr>
            <a:r>
              <a:rPr lang="en-AU" sz="1800">
                <a:latin typeface="Arial" pitchFamily="34" charset="0"/>
                <a:cs typeface="Arial" pitchFamily="34" charset="0"/>
              </a:rPr>
              <a:t>(iii) death; or</a:t>
            </a:r>
          </a:p>
          <a:p>
            <a:pPr marL="267970" indent="0">
              <a:buClr>
                <a:srgbClr val="FFC000"/>
              </a:buClr>
              <a:buNone/>
            </a:pPr>
            <a:r>
              <a:rPr lang="en-AU" sz="1800">
                <a:latin typeface="Arial" pitchFamily="34" charset="0"/>
                <a:cs typeface="Arial" pitchFamily="34" charset="0"/>
              </a:rPr>
              <a:t>(b) that is, or is of a class that is, prescribed by the national regulations to be a notifiable occurrence or class of notifiable occurrence, but does not include an accident or incident, or class of accident or incident, that is prescribed by the national regulations not to be a notifiable occurrence</a:t>
            </a:r>
          </a:p>
        </p:txBody>
      </p:sp>
      <p:pic>
        <p:nvPicPr>
          <p:cNvPr id="5" name="Graphic 4" descr="Scales of justice with solid fill">
            <a:extLst>
              <a:ext uri="{FF2B5EF4-FFF2-40B4-BE49-F238E27FC236}">
                <a16:creationId xmlns:a16="http://schemas.microsoft.com/office/drawing/2014/main" id="{1B5F2329-6DF6-4528-80B0-3C98AE4844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1924" y="1485899"/>
            <a:ext cx="2714625" cy="2714625"/>
          </a:xfrm>
          <a:prstGeom prst="rect">
            <a:avLst/>
          </a:prstGeom>
        </p:spPr>
      </p:pic>
    </p:spTree>
    <p:extLst>
      <p:ext uri="{BB962C8B-B14F-4D97-AF65-F5344CB8AC3E}">
        <p14:creationId xmlns:p14="http://schemas.microsoft.com/office/powerpoint/2010/main" val="54361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EF0A34-AB95-4BBD-B564-BB30B5D22BDD}"/>
              </a:ext>
            </a:extLst>
          </p:cNvPr>
          <p:cNvPicPr>
            <a:picLocks noChangeAspect="1"/>
          </p:cNvPicPr>
          <p:nvPr/>
        </p:nvPicPr>
        <p:blipFill>
          <a:blip r:embed="rId3"/>
          <a:stretch>
            <a:fillRect/>
          </a:stretch>
        </p:blipFill>
        <p:spPr>
          <a:xfrm rot="782892">
            <a:off x="8741739" y="717977"/>
            <a:ext cx="2428435" cy="3523778"/>
          </a:xfrm>
          <a:prstGeom prst="rect">
            <a:avLst/>
          </a:prstGeom>
          <a:ln>
            <a:solidFill>
              <a:schemeClr val="tx1"/>
            </a:solidFill>
          </a:ln>
        </p:spPr>
      </p:pic>
      <p:sp>
        <p:nvSpPr>
          <p:cNvPr id="13" name="Title 1">
            <a:extLst>
              <a:ext uri="{FF2B5EF4-FFF2-40B4-BE49-F238E27FC236}">
                <a16:creationId xmlns:a16="http://schemas.microsoft.com/office/drawing/2014/main" id="{75C48B38-FBBF-5549-90FE-5D2879F97FEC}"/>
              </a:ext>
            </a:extLst>
          </p:cNvPr>
          <p:cNvSpPr txBox="1">
            <a:spLocks/>
          </p:cNvSpPr>
          <p:nvPr/>
        </p:nvSpPr>
        <p:spPr>
          <a:xfrm>
            <a:off x="479376" y="620688"/>
            <a:ext cx="10810902" cy="6034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solidFill>
                  <a:srgbClr val="FCB215"/>
                </a:solidFill>
                <a:latin typeface="Arial" pitchFamily="34" charset="0"/>
                <a:cs typeface="Arial" pitchFamily="34" charset="0"/>
              </a:rPr>
              <a:t>LEGISLATION</a:t>
            </a:r>
            <a:endParaRPr lang="en-AU" sz="2800" b="1">
              <a:solidFill>
                <a:srgbClr val="FF0000"/>
              </a:solidFill>
            </a:endParaRPr>
          </a:p>
        </p:txBody>
      </p:sp>
      <p:sp>
        <p:nvSpPr>
          <p:cNvPr id="8" name="Footer Placeholder 4">
            <a:extLst>
              <a:ext uri="{FF2B5EF4-FFF2-40B4-BE49-F238E27FC236}">
                <a16:creationId xmlns:a16="http://schemas.microsoft.com/office/drawing/2014/main" id="{FDBF90CD-82CF-B348-8A8B-A4382A1AC62D}"/>
              </a:ext>
            </a:extLst>
          </p:cNvPr>
          <p:cNvSpPr txBox="1">
            <a:spLocks/>
          </p:cNvSpPr>
          <p:nvPr/>
        </p:nvSpPr>
        <p:spPr>
          <a:xfrm>
            <a:off x="8566320" y="6453336"/>
            <a:ext cx="3013992" cy="316891"/>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800">
                <a:solidFill>
                  <a:schemeClr val="tx1"/>
                </a:solidFill>
              </a:rPr>
              <a:t>Office of the National Rail Safety Regulator </a:t>
            </a:r>
          </a:p>
        </p:txBody>
      </p:sp>
      <p:sp>
        <p:nvSpPr>
          <p:cNvPr id="10" name="Slide Number Placeholder 5">
            <a:extLst>
              <a:ext uri="{FF2B5EF4-FFF2-40B4-BE49-F238E27FC236}">
                <a16:creationId xmlns:a16="http://schemas.microsoft.com/office/drawing/2014/main" id="{FA458A8D-3A8D-1244-A92B-D07AA2DD84D8}"/>
              </a:ext>
            </a:extLst>
          </p:cNvPr>
          <p:cNvSpPr txBox="1">
            <a:spLocks/>
          </p:cNvSpPr>
          <p:nvPr/>
        </p:nvSpPr>
        <p:spPr>
          <a:xfrm>
            <a:off x="11569968" y="6453337"/>
            <a:ext cx="370384" cy="31301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lumMod val="65000"/>
                    <a:lumOff val="3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0C65D16-96A2-4E3C-B010-799A1A449F71}" type="slidenum">
              <a:rPr lang="en-AU" sz="800" b="1" smtClean="0">
                <a:solidFill>
                  <a:srgbClr val="FCB215"/>
                </a:solidFill>
              </a:rPr>
              <a:pPr/>
              <a:t>9</a:t>
            </a:fld>
            <a:endParaRPr lang="en-AU" sz="800" b="1">
              <a:solidFill>
                <a:srgbClr val="FCB215"/>
              </a:solidFill>
            </a:endParaRPr>
          </a:p>
        </p:txBody>
      </p:sp>
      <p:sp>
        <p:nvSpPr>
          <p:cNvPr id="7" name="Text Placeholder 9">
            <a:extLst>
              <a:ext uri="{FF2B5EF4-FFF2-40B4-BE49-F238E27FC236}">
                <a16:creationId xmlns:a16="http://schemas.microsoft.com/office/drawing/2014/main" id="{F6AB5E2E-C785-4D8A-A834-764DC1E33637}"/>
              </a:ext>
            </a:extLst>
          </p:cNvPr>
          <p:cNvSpPr txBox="1">
            <a:spLocks/>
          </p:cNvSpPr>
          <p:nvPr/>
        </p:nvSpPr>
        <p:spPr>
          <a:xfrm>
            <a:off x="479375" y="1229172"/>
            <a:ext cx="5528616" cy="4727523"/>
          </a:xfrm>
          <a:prstGeom prst="rect">
            <a:avLst/>
          </a:prstGeom>
        </p:spPr>
        <p:txBody>
          <a:bodyPr vert="horz" lIns="91440" tIns="45720" rIns="91440" bIns="45720" rtlCol="0" anchor="t">
            <a:normAutofit fontScale="92500" lnSpcReduction="10000"/>
          </a:bodyPr>
          <a:lstStyle>
            <a:lvl1pPr marL="358775" indent="-358775" algn="l" defTabSz="914400" rtl="0" eaLnBrk="1" latinLnBrk="0" hangingPunct="1">
              <a:spcBef>
                <a:spcPct val="20000"/>
              </a:spcBef>
              <a:buFont typeface="Arial" pitchFamily="34" charset="0"/>
              <a:buChar char="•"/>
              <a:defRPr sz="3200" b="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C000"/>
              </a:buClr>
              <a:buNone/>
            </a:pPr>
            <a:r>
              <a:rPr lang="en-US" sz="1800">
                <a:latin typeface="Arial"/>
                <a:cs typeface="Arial"/>
              </a:rPr>
              <a:t>Legislative mechanisms relevant to occurrence reporting and data provision include the following: </a:t>
            </a:r>
            <a:endParaRPr lang="en-US" sz="1800">
              <a:latin typeface="Arial" pitchFamily="34" charset="0"/>
              <a:cs typeface="Arial" pitchFamily="34" charset="0"/>
            </a:endParaRPr>
          </a:p>
          <a:p>
            <a:pPr marL="0" indent="0">
              <a:buClr>
                <a:srgbClr val="FFC000"/>
              </a:buClr>
              <a:buNone/>
            </a:pPr>
            <a:endParaRPr lang="en-US" sz="1800">
              <a:latin typeface="Arial" pitchFamily="34" charset="0"/>
              <a:cs typeface="Arial" pitchFamily="34" charset="0"/>
            </a:endParaRPr>
          </a:p>
          <a:p>
            <a:pPr marL="0" indent="0">
              <a:buClr>
                <a:srgbClr val="FFC000"/>
              </a:buClr>
              <a:buNone/>
            </a:pPr>
            <a:r>
              <a:rPr lang="en-US" sz="1800" i="1">
                <a:latin typeface="Arial"/>
                <a:cs typeface="Arial"/>
              </a:rPr>
              <a:t>Rail Safety National Law 2012</a:t>
            </a:r>
          </a:p>
          <a:p>
            <a:pPr>
              <a:buClr>
                <a:srgbClr val="FFC000"/>
              </a:buClr>
              <a:buFont typeface="Arial Black" pitchFamily="34" charset="0"/>
              <a:buChar char="&gt;"/>
            </a:pPr>
            <a:r>
              <a:rPr lang="en-US" sz="1800">
                <a:latin typeface="Arial"/>
                <a:cs typeface="Arial"/>
              </a:rPr>
              <a:t>Section 121 - Notification of certain occurrences</a:t>
            </a:r>
          </a:p>
          <a:p>
            <a:pPr marL="0" indent="0">
              <a:buClr>
                <a:srgbClr val="FFC000"/>
              </a:buClr>
              <a:buNone/>
            </a:pPr>
            <a:endParaRPr lang="en-US" sz="1800">
              <a:latin typeface="Arial" pitchFamily="34" charset="0"/>
              <a:cs typeface="Arial" pitchFamily="34" charset="0"/>
            </a:endParaRPr>
          </a:p>
          <a:p>
            <a:pPr marL="0" indent="0">
              <a:buClr>
                <a:srgbClr val="FFC000"/>
              </a:buClr>
              <a:buNone/>
            </a:pPr>
            <a:r>
              <a:rPr lang="en-US" sz="1800" i="1">
                <a:latin typeface="Arial"/>
                <a:cs typeface="Arial"/>
              </a:rPr>
              <a:t>Rail Safety National Law National Regulations 2012</a:t>
            </a:r>
          </a:p>
          <a:p>
            <a:pPr>
              <a:buClr>
                <a:srgbClr val="FFC000"/>
              </a:buClr>
              <a:buFont typeface="Arial Black" pitchFamily="34" charset="0"/>
              <a:buChar char="&gt;"/>
            </a:pPr>
            <a:r>
              <a:rPr lang="en-AU" sz="1800">
                <a:latin typeface="Arial"/>
                <a:cs typeface="Arial"/>
              </a:rPr>
              <a:t>Regulation 56 – Periodic information to be supplied</a:t>
            </a:r>
          </a:p>
          <a:p>
            <a:pPr>
              <a:buClr>
                <a:srgbClr val="FFC000"/>
              </a:buClr>
              <a:buFont typeface="Arial Black" pitchFamily="34" charset="0"/>
              <a:buChar char="&gt;"/>
            </a:pPr>
            <a:r>
              <a:rPr lang="en-AU" sz="1800">
                <a:latin typeface="Arial"/>
                <a:cs typeface="Arial"/>
              </a:rPr>
              <a:t>Regulation 57 - Reporting of notifiable occurrences</a:t>
            </a:r>
          </a:p>
          <a:p>
            <a:pPr>
              <a:buClr>
                <a:srgbClr val="FFC000"/>
              </a:buClr>
              <a:buFont typeface="Arial Black" pitchFamily="34" charset="0"/>
              <a:buChar char="&gt;"/>
            </a:pPr>
            <a:r>
              <a:rPr lang="en-AU" sz="1800">
                <a:latin typeface="Arial"/>
                <a:cs typeface="Arial"/>
              </a:rPr>
              <a:t>Regulation 17 – Review of safety management system</a:t>
            </a:r>
          </a:p>
          <a:p>
            <a:pPr>
              <a:buClr>
                <a:srgbClr val="FFC000"/>
              </a:buClr>
              <a:buFont typeface="Arial Black" pitchFamily="34" charset="0"/>
              <a:buChar char="&gt;"/>
            </a:pPr>
            <a:r>
              <a:rPr lang="en-AU" sz="1800">
                <a:latin typeface="Arial"/>
                <a:cs typeface="Arial"/>
              </a:rPr>
              <a:t>Regulation 28 - Drug and alcohol management program</a:t>
            </a:r>
          </a:p>
          <a:p>
            <a:pPr>
              <a:buClr>
                <a:srgbClr val="FFC000"/>
              </a:buClr>
              <a:buFont typeface="Arial Black" pitchFamily="34" charset="0"/>
              <a:buChar char="&gt;"/>
            </a:pPr>
            <a:r>
              <a:rPr lang="en-AU" sz="1800">
                <a:latin typeface="Arial"/>
                <a:cs typeface="Arial"/>
              </a:rPr>
              <a:t>Schedule 1, Clause 23 – Management of notifiable occurrences</a:t>
            </a:r>
          </a:p>
          <a:p>
            <a:pPr>
              <a:buClr>
                <a:srgbClr val="FFC000"/>
              </a:buClr>
              <a:buFont typeface="Arial Black" pitchFamily="34" charset="0"/>
              <a:buChar char="&gt;"/>
            </a:pPr>
            <a:r>
              <a:rPr lang="en-AU" sz="1800">
                <a:latin typeface="Arial"/>
                <a:cs typeface="Arial"/>
              </a:rPr>
              <a:t>Schedule 1A – Notifiable occurrences</a:t>
            </a:r>
          </a:p>
          <a:p>
            <a:pPr>
              <a:buClr>
                <a:srgbClr val="FFC000"/>
              </a:buClr>
              <a:buFont typeface="Arial Black" pitchFamily="34" charset="0"/>
              <a:buChar char="&gt;"/>
            </a:pPr>
            <a:endParaRPr lang="en-US" sz="1800">
              <a:latin typeface="Arial" pitchFamily="34" charset="0"/>
              <a:cs typeface="Arial" pitchFamily="34" charset="0"/>
            </a:endParaRPr>
          </a:p>
          <a:p>
            <a:pPr marL="0" indent="0">
              <a:buClr>
                <a:srgbClr val="FFC000"/>
              </a:buClr>
              <a:buNone/>
            </a:pPr>
            <a:endParaRPr lang="en-US" sz="1800">
              <a:latin typeface="Arial" pitchFamily="34" charset="0"/>
              <a:cs typeface="Arial" pitchFamily="34" charset="0"/>
            </a:endParaRPr>
          </a:p>
          <a:p>
            <a:pPr>
              <a:lnSpc>
                <a:spcPct val="150000"/>
              </a:lnSpc>
              <a:buClr>
                <a:srgbClr val="FFC000"/>
              </a:buClr>
              <a:buFont typeface="Arial Black" pitchFamily="34" charset="0"/>
              <a:buChar char="&gt;"/>
            </a:pPr>
            <a:endParaRPr lang="en-AU" sz="1800">
              <a:latin typeface="Arial" pitchFamily="34" charset="0"/>
              <a:cs typeface="Arial" pitchFamily="34" charset="0"/>
            </a:endParaRPr>
          </a:p>
          <a:p>
            <a:pPr>
              <a:lnSpc>
                <a:spcPct val="150000"/>
              </a:lnSpc>
              <a:buClr>
                <a:srgbClr val="FFC000"/>
              </a:buClr>
              <a:buFont typeface="Arial Black" pitchFamily="34" charset="0"/>
              <a:buChar char="&gt;"/>
            </a:pPr>
            <a:endParaRPr lang="en-AU"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a:buClr>
                <a:srgbClr val="FFC000"/>
              </a:buClr>
              <a:buFont typeface="Arial Black" pitchFamily="34" charset="0"/>
              <a:buChar char="&gt;"/>
            </a:pPr>
            <a:endParaRPr lang="en-US" sz="1800">
              <a:latin typeface="Arial" pitchFamily="34" charset="0"/>
              <a:cs typeface="Arial" pitchFamily="34" charset="0"/>
            </a:endParaRPr>
          </a:p>
          <a:p>
            <a:pPr marL="711200" indent="-347345">
              <a:buClr>
                <a:srgbClr val="FFC000"/>
              </a:buClr>
              <a:buFont typeface="Arial Black" pitchFamily="34" charset="0"/>
              <a:buChar char="−"/>
            </a:pPr>
            <a:endParaRPr lang="en-US" sz="1800">
              <a:latin typeface="Arial" pitchFamily="34" charset="0"/>
              <a:cs typeface="Arial" pitchFamily="34" charset="0"/>
            </a:endParaRPr>
          </a:p>
        </p:txBody>
      </p:sp>
      <p:pic>
        <p:nvPicPr>
          <p:cNvPr id="3" name="Picture 2">
            <a:extLst>
              <a:ext uri="{FF2B5EF4-FFF2-40B4-BE49-F238E27FC236}">
                <a16:creationId xmlns:a16="http://schemas.microsoft.com/office/drawing/2014/main" id="{7FE3BE47-70E3-4792-877F-8320B49FDBB0}"/>
              </a:ext>
            </a:extLst>
          </p:cNvPr>
          <p:cNvPicPr>
            <a:picLocks noChangeAspect="1"/>
          </p:cNvPicPr>
          <p:nvPr/>
        </p:nvPicPr>
        <p:blipFill>
          <a:blip r:embed="rId4"/>
          <a:stretch>
            <a:fillRect/>
          </a:stretch>
        </p:blipFill>
        <p:spPr>
          <a:xfrm rot="20704856">
            <a:off x="6391633" y="734566"/>
            <a:ext cx="2335313" cy="3286038"/>
          </a:xfrm>
          <a:prstGeom prst="rect">
            <a:avLst/>
          </a:prstGeom>
          <a:noFill/>
          <a:ln>
            <a:solidFill>
              <a:schemeClr val="tx1"/>
            </a:solidFill>
          </a:ln>
        </p:spPr>
      </p:pic>
      <p:pic>
        <p:nvPicPr>
          <p:cNvPr id="5" name="Picture 4">
            <a:extLst>
              <a:ext uri="{FF2B5EF4-FFF2-40B4-BE49-F238E27FC236}">
                <a16:creationId xmlns:a16="http://schemas.microsoft.com/office/drawing/2014/main" id="{2C387BBC-C12B-43E9-9EA9-B2654714ED93}"/>
              </a:ext>
            </a:extLst>
          </p:cNvPr>
          <p:cNvPicPr>
            <a:picLocks noChangeAspect="1"/>
          </p:cNvPicPr>
          <p:nvPr/>
        </p:nvPicPr>
        <p:blipFill>
          <a:blip r:embed="rId5"/>
          <a:stretch>
            <a:fillRect/>
          </a:stretch>
        </p:blipFill>
        <p:spPr>
          <a:xfrm>
            <a:off x="7559289" y="2205247"/>
            <a:ext cx="2428435" cy="3394290"/>
          </a:xfrm>
          <a:prstGeom prst="rect">
            <a:avLst/>
          </a:prstGeom>
          <a:ln>
            <a:solidFill>
              <a:schemeClr val="tx1"/>
            </a:solidFill>
          </a:ln>
        </p:spPr>
      </p:pic>
    </p:spTree>
    <p:extLst>
      <p:ext uri="{BB962C8B-B14F-4D97-AF65-F5344CB8AC3E}">
        <p14:creationId xmlns:p14="http://schemas.microsoft.com/office/powerpoint/2010/main" val="3371310736"/>
      </p:ext>
    </p:extLst>
  </p:cSld>
  <p:clrMapOvr>
    <a:masterClrMapping/>
  </p:clrMapOvr>
</p:sld>
</file>

<file path=ppt/theme/theme1.xml><?xml version="1.0" encoding="utf-8"?>
<a:theme xmlns:a="http://schemas.openxmlformats.org/drawingml/2006/main" name="Office Theme">
  <a:themeElements>
    <a:clrScheme name="ONRSR">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2A3A3DDCE6E7948BC2ABE09ED69E7CA" ma:contentTypeVersion="11" ma:contentTypeDescription="Create a new document." ma:contentTypeScope="" ma:versionID="a040f881c46f65f6248d44414c9a2eff">
  <xsd:schema xmlns:xsd="http://www.w3.org/2001/XMLSchema" xmlns:xs="http://www.w3.org/2001/XMLSchema" xmlns:p="http://schemas.microsoft.com/office/2006/metadata/properties" xmlns:ns3="6977e14d-3bfe-4a4f-b59a-490b486a8df1" xmlns:ns4="7086d65b-83e1-4878-91c3-a0b97ffcdcf9" targetNamespace="http://schemas.microsoft.com/office/2006/metadata/properties" ma:root="true" ma:fieldsID="1b71e4b30295f66055cb0d564c34cb87" ns3:_="" ns4:_="">
    <xsd:import namespace="6977e14d-3bfe-4a4f-b59a-490b486a8df1"/>
    <xsd:import namespace="7086d65b-83e1-4878-91c3-a0b97ffcdcf9"/>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7e14d-3bfe-4a4f-b59a-490b486a8df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86d65b-83e1-4878-91c3-a0b97ffcdcf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etadata xmlns="http://www.objective.com/ecm/document/metadata/CC116AEC172B4F80B4CED8D4A4C6A867" version="1.0.0">
  <systemFields>
    <field name="Objective-Id">
      <value order="0">A367186</value>
    </field>
    <field name="Objective-Title">
      <value order="0">Presentation - Template</value>
    </field>
    <field name="Objective-Description">
      <value order="0">ONRSR Templates</value>
    </field>
    <field name="Objective-CreationStamp">
      <value order="0">2013-09-17T22:15:17Z</value>
    </field>
    <field name="Objective-IsApproved">
      <value order="0">false</value>
    </field>
    <field name="Objective-IsPublished">
      <value order="0">true</value>
    </field>
    <field name="Objective-DatePublished">
      <value order="0">2019-11-20T02:56:40Z</value>
    </field>
    <field name="Objective-ModificationStamp">
      <value order="0">2020-07-29T04:11:52Z</value>
    </field>
    <field name="Objective-Owner">
      <value order="0">Ross Stargatt</value>
    </field>
    <field name="Objective-Path">
      <value order="0">Objective Global Folder:Templates:Corporate Support templates</value>
    </field>
    <field name="Objective-Parent">
      <value order="0">Corporate Support templates</value>
    </field>
    <field name="Objective-State">
      <value order="0">Published</value>
    </field>
    <field name="Objective-VersionId">
      <value order="0">vA1711826</value>
    </field>
    <field name="Objective-Version">
      <value order="0">13.0</value>
    </field>
    <field name="Objective-VersionNumber">
      <value order="0">19</value>
    </field>
    <field name="Objective-VersionComment">
      <value order="0"/>
    </field>
    <field name="Objective-FileNumber">
      <value order="0">qA38839</value>
    </field>
    <field name="Objective-Classification">
      <value order="0"/>
    </field>
    <field name="Objective-Caveats">
      <value order="0"/>
    </field>
  </systemFields>
  <catalogues>
    <catalogue name="Document Type Catalogue" type="type" ori="id:cA47">
      <field name="Objective-Connect Creator">
        <value order="0"/>
      </field>
    </catalogue>
  </catalogues>
</metadata>
</file>

<file path=customXml/itemProps1.xml><?xml version="1.0" encoding="utf-8"?>
<ds:datastoreItem xmlns:ds="http://schemas.openxmlformats.org/officeDocument/2006/customXml" ds:itemID="{E700D1FC-CAB9-4303-B7E4-1F11AD581D49}">
  <ds:schemaRefs>
    <ds:schemaRef ds:uri="http://schemas.microsoft.com/sharepoint/v3/contenttype/forms"/>
  </ds:schemaRefs>
</ds:datastoreItem>
</file>

<file path=customXml/itemProps2.xml><?xml version="1.0" encoding="utf-8"?>
<ds:datastoreItem xmlns:ds="http://schemas.openxmlformats.org/officeDocument/2006/customXml" ds:itemID="{6CE88D1B-BAC4-49B5-9D1F-E0B4D7B4C4F4}">
  <ds:schemaRefs>
    <ds:schemaRef ds:uri="6977e14d-3bfe-4a4f-b59a-490b486a8df1"/>
    <ds:schemaRef ds:uri="7086d65b-83e1-4878-91c3-a0b97ffcdcf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E35CE7-88B2-44F9-AAE5-C75F30630839}">
  <ds:schemaRefs>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http://purl.org/dc/dcmitype/"/>
    <ds:schemaRef ds:uri="6977e14d-3bfe-4a4f-b59a-490b486a8df1"/>
    <ds:schemaRef ds:uri="http://schemas.openxmlformats.org/package/2006/metadata/core-properties"/>
    <ds:schemaRef ds:uri="7086d65b-83e1-4878-91c3-a0b97ffcdcf9"/>
    <ds:schemaRef ds:uri="http://schemas.microsoft.com/office/2006/metadata/properties"/>
  </ds:schemaRefs>
</ds:datastoreItem>
</file>

<file path=customXml/itemProps4.xml><?xml version="1.0" encoding="utf-8"?>
<ds:datastoreItem xmlns:ds="http://schemas.openxmlformats.org/officeDocument/2006/customXml" ds:itemID="{5745109E-2DDF-40CB-AC2B-FF9B10C90820}">
  <ds:schemaRefs>
    <ds:schemaRef ds:uri="http://www.objective.com/ecm/document/metadata/CC116AEC172B4F80B4CED8D4A4C6A867"/>
  </ds:schemaRefs>
</ds:datastoreItem>
</file>

<file path=docProps/app.xml><?xml version="1.0" encoding="utf-8"?>
<Properties xmlns="http://schemas.openxmlformats.org/officeDocument/2006/extended-properties" xmlns:vt="http://schemas.openxmlformats.org/officeDocument/2006/docPropsVTypes">
  <TotalTime>19</TotalTime>
  <Words>3398</Words>
  <Application>Microsoft Office PowerPoint</Application>
  <PresentationFormat>Widescreen</PresentationFormat>
  <Paragraphs>611</Paragraphs>
  <Slides>42</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Amasis MT Pro Black</vt:lpstr>
      <vt:lpstr>Arial</vt:lpstr>
      <vt:lpstr>Arial Black</vt:lpstr>
      <vt:lpstr>Calibri</vt:lpstr>
      <vt:lpstr>Microsoft Sans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Rail Safety Regulator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Murphy</dc:creator>
  <cp:lastModifiedBy>Kristina Jug</cp:lastModifiedBy>
  <cp:revision>1</cp:revision>
  <dcterms:created xsi:type="dcterms:W3CDTF">2014-11-24T04:34:51Z</dcterms:created>
  <dcterms:modified xsi:type="dcterms:W3CDTF">2022-04-21T02:37:38Z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A367186</vt:lpwstr>
  </property>
  <property fmtid="{D5CDD505-2E9C-101B-9397-08002B2CF9AE}" pid="4" name="Objective-Title">
    <vt:lpwstr>Presentation - Template</vt:lpwstr>
  </property>
  <property fmtid="{D5CDD505-2E9C-101B-9397-08002B2CF9AE}" pid="5" name="Objective-Connect Creator [system]">
    <vt:lpwstr/>
  </property>
  <property fmtid="{D5CDD505-2E9C-101B-9397-08002B2CF9AE}" pid="6" name="Objective-CDR authorising officer">
    <vt:lpwstr>ONRSR - Document Controller</vt:lpwstr>
  </property>
  <property fmtid="{D5CDD505-2E9C-101B-9397-08002B2CF9AE}" pid="7" name="Objective-CDR content manager">
    <vt:lpwstr/>
  </property>
  <property fmtid="{D5CDD505-2E9C-101B-9397-08002B2CF9AE}" pid="8" name="Objective-CDR content owner">
    <vt:lpwstr>ONRSR - Document Controller</vt:lpwstr>
  </property>
  <property fmtid="{D5CDD505-2E9C-101B-9397-08002B2CF9AE}" pid="9" name="Objective-Action Officer">
    <vt:lpwstr/>
  </property>
  <property fmtid="{D5CDD505-2E9C-101B-9397-08002B2CF9AE}" pid="10" name="Objective-Document status">
    <vt:lpwstr>Current</vt:lpwstr>
  </property>
  <property fmtid="{D5CDD505-2E9C-101B-9397-08002B2CF9AE}" pid="11" name="Objective-Last reviewed on">
    <vt:filetime>2013-11-05T13:30:00Z</vt:filetime>
  </property>
  <property fmtid="{D5CDD505-2E9C-101B-9397-08002B2CF9AE}" pid="12" name="Objective-Next review due">
    <vt:filetime>2013-11-05T13:30:00Z</vt:filetime>
  </property>
  <property fmtid="{D5CDD505-2E9C-101B-9397-08002B2CF9AE}" pid="13" name="Objective-Comment">
    <vt:lpwstr>ONRSR Templates</vt:lpwstr>
  </property>
  <property fmtid="{D5CDD505-2E9C-101B-9397-08002B2CF9AE}" pid="14" name="Objective-CreationStamp">
    <vt:filetime>2013-09-17T22:45:17Z</vt:filetime>
  </property>
  <property fmtid="{D5CDD505-2E9C-101B-9397-08002B2CF9AE}" pid="15" name="Objective-IsApproved">
    <vt:bool>false</vt:bool>
  </property>
  <property fmtid="{D5CDD505-2E9C-101B-9397-08002B2CF9AE}" pid="16" name="Objective-IsPublished">
    <vt:bool>true</vt:bool>
  </property>
  <property fmtid="{D5CDD505-2E9C-101B-9397-08002B2CF9AE}" pid="17" name="Objective-DatePublished">
    <vt:filetime>2019-11-20T03:26:40Z</vt:filetime>
  </property>
  <property fmtid="{D5CDD505-2E9C-101B-9397-08002B2CF9AE}" pid="18" name="Objective-ModificationStamp">
    <vt:filetime>2020-07-29T04:41:52Z</vt:filetime>
  </property>
  <property fmtid="{D5CDD505-2E9C-101B-9397-08002B2CF9AE}" pid="19" name="Objective-Owner">
    <vt:lpwstr>Ross Stargatt</vt:lpwstr>
  </property>
  <property fmtid="{D5CDD505-2E9C-101B-9397-08002B2CF9AE}" pid="20" name="Objective-Path">
    <vt:lpwstr>Objective Global Folder:Templates:Corporate Support templates:</vt:lpwstr>
  </property>
  <property fmtid="{D5CDD505-2E9C-101B-9397-08002B2CF9AE}" pid="21" name="Objective-Parent">
    <vt:lpwstr>Corporate Support templates</vt:lpwstr>
  </property>
  <property fmtid="{D5CDD505-2E9C-101B-9397-08002B2CF9AE}" pid="22" name="Objective-State">
    <vt:lpwstr>Published</vt:lpwstr>
  </property>
  <property fmtid="{D5CDD505-2E9C-101B-9397-08002B2CF9AE}" pid="23" name="Objective-Version">
    <vt:lpwstr>13.0</vt:lpwstr>
  </property>
  <property fmtid="{D5CDD505-2E9C-101B-9397-08002B2CF9AE}" pid="24" name="Objective-VersionNumber">
    <vt:r8>19</vt:r8>
  </property>
  <property fmtid="{D5CDD505-2E9C-101B-9397-08002B2CF9AE}" pid="25" name="Objective-VersionComment">
    <vt:lpwstr/>
  </property>
  <property fmtid="{D5CDD505-2E9C-101B-9397-08002B2CF9AE}" pid="26" name="Objective-FileNumber">
    <vt:lpwstr>qA38839</vt:lpwstr>
  </property>
  <property fmtid="{D5CDD505-2E9C-101B-9397-08002B2CF9AE}" pid="27" name="Objective-Classification">
    <vt:lpwstr>[Inherited - none]</vt:lpwstr>
  </property>
  <property fmtid="{D5CDD505-2E9C-101B-9397-08002B2CF9AE}" pid="28" name="Objective-Caveats">
    <vt:lpwstr/>
  </property>
  <property fmtid="{D5CDD505-2E9C-101B-9397-08002B2CF9AE}" pid="29" name="Objective-Description">
    <vt:lpwstr>ONRSR Templates</vt:lpwstr>
  </property>
  <property fmtid="{D5CDD505-2E9C-101B-9397-08002B2CF9AE}" pid="30" name="Objective-VersionId">
    <vt:lpwstr>vA1711826</vt:lpwstr>
  </property>
  <property fmtid="{D5CDD505-2E9C-101B-9397-08002B2CF9AE}" pid="31" name="Objective-Connect Creator">
    <vt:lpwstr/>
  </property>
  <property fmtid="{D5CDD505-2E9C-101B-9397-08002B2CF9AE}" pid="32" name="ContentTypeId">
    <vt:lpwstr>0x010100A2A3A3DDCE6E7948BC2ABE09ED69E7CA</vt:lpwstr>
  </property>
  <property fmtid="{D5CDD505-2E9C-101B-9397-08002B2CF9AE}" pid="33" name="Process Phase">
    <vt:lpwstr/>
  </property>
  <property fmtid="{D5CDD505-2E9C-101B-9397-08002B2CF9AE}" pid="34" name="Work Group">
    <vt:lpwstr/>
  </property>
  <property fmtid="{D5CDD505-2E9C-101B-9397-08002B2CF9AE}" pid="35" name="Division">
    <vt:lpwstr>10;#Corporate|a5971ee7-7b18-48cb-b67b-54503756f557</vt:lpwstr>
  </property>
  <property fmtid="{D5CDD505-2E9C-101B-9397-08002B2CF9AE}" pid="36" name="Business Group">
    <vt:lpwstr/>
  </property>
  <property fmtid="{D5CDD505-2E9C-101B-9397-08002B2CF9AE}" pid="37" name="Process">
    <vt:lpwstr/>
  </property>
  <property fmtid="{D5CDD505-2E9C-101B-9397-08002B2CF9AE}" pid="38" name="Document Type">
    <vt:lpwstr>5;#Template|e6d0d969-ce14-401c-bb5b-aa5fe71bc0a3</vt:lpwstr>
  </property>
  <property fmtid="{D5CDD505-2E9C-101B-9397-08002B2CF9AE}" pid="39" name="WHS Risk">
    <vt:lpwstr/>
  </property>
  <property fmtid="{D5CDD505-2E9C-101B-9397-08002B2CF9AE}" pid="40" name="Function">
    <vt:lpwstr/>
  </property>
</Properties>
</file>